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333" r:id="rId14"/>
    <p:sldId id="323" r:id="rId15"/>
    <p:sldId id="334" r:id="rId16"/>
    <p:sldId id="337" r:id="rId17"/>
    <p:sldId id="309" r:id="rId1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6657</TotalTime>
  <Words>662</Words>
  <Application>Microsoft Office PowerPoint</Application>
  <PresentationFormat>Apresentação na tela (16:9)</PresentationFormat>
  <Paragraphs>109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1256</cp:revision>
  <dcterms:created xsi:type="dcterms:W3CDTF">2020-03-17T20:12:34Z</dcterms:created>
  <dcterms:modified xsi:type="dcterms:W3CDTF">2022-05-03T13:05:31Z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