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93" r:id="rId4"/>
    <p:sldId id="402" r:id="rId5"/>
    <p:sldId id="395" r:id="rId6"/>
    <p:sldId id="394" r:id="rId7"/>
    <p:sldId id="396" r:id="rId8"/>
    <p:sldId id="398" r:id="rId9"/>
    <p:sldId id="397" r:id="rId10"/>
    <p:sldId id="401" r:id="rId11"/>
    <p:sldId id="399" r:id="rId12"/>
    <p:sldId id="400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52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‘blue’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img#idImagem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(‘h1.idH1’).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‘Texto’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1393275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Javascript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759</Words>
  <Application>Microsoft Office PowerPoint</Application>
  <PresentationFormat>Apresentação na tela (16:9)</PresentationFormat>
  <Paragraphs>92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JS</vt:lpstr>
      <vt:lpstr>JS</vt:lpstr>
      <vt:lpstr>JS</vt:lpstr>
      <vt:lpstr>JS</vt:lpstr>
      <vt:lpstr>JS</vt:lpstr>
      <vt:lpstr>JS</vt:lpstr>
      <vt:lpstr>JS</vt:lpstr>
      <vt:lpstr>JS</vt:lpstr>
      <vt:lpstr>JS - 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906</cp:revision>
  <dcterms:created xsi:type="dcterms:W3CDTF">2020-03-17T20:12:34Z</dcterms:created>
  <dcterms:modified xsi:type="dcterms:W3CDTF">2022-04-22T23:03:19Z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