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91" r:id="rId3"/>
    <p:sldId id="396" r:id="rId4"/>
    <p:sldId id="394" r:id="rId5"/>
    <p:sldId id="398" r:id="rId6"/>
    <p:sldId id="395" r:id="rId7"/>
    <p:sldId id="397" r:id="rId8"/>
    <p:sldId id="393" r:id="rId9"/>
    <p:sldId id="333" r:id="rId10"/>
    <p:sldId id="323" r:id="rId11"/>
    <p:sldId id="334" r:id="rId12"/>
    <p:sldId id="337" r:id="rId13"/>
    <p:sldId id="309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49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141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69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linha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Saída de Dados - inserindo um texto no parágrafo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*/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múltiplas linhas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Saída de Dados –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inserindo um texto no parágrafo */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com a página web):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 &lt;b&gt;Alterado&lt;/b&gt;’;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(Testes do JS):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 + 20);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(Teste JS no terminal do desenvolvedor):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(‘imprimindo no console do desenvolvedor);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(Alerta na tela</a:t>
            </a:r>
            <a:r>
              <a:rPr lang="pt-BR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( 8 * 7 / 2);</a:t>
            </a:r>
          </a:p>
        </p:txBody>
      </p:sp>
    </p:spTree>
    <p:extLst>
      <p:ext uri="{BB962C8B-B14F-4D97-AF65-F5344CB8AC3E}">
        <p14:creationId xmlns:p14="http://schemas.microsoft.com/office/powerpoint/2010/main" val="37549860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Seguir a regra de nomenclatura de variáveis.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(JS moderno)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y,z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9; y = 7; z = 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 = 5;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da variável a como constante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66869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idade = 19;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nome = ‘maria’;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altura = 1.72;</a:t>
            </a:r>
          </a:p>
        </p:txBody>
      </p:sp>
    </p:spTree>
    <p:extLst>
      <p:ext uri="{BB962C8B-B14F-4D97-AF65-F5344CB8AC3E}">
        <p14:creationId xmlns:p14="http://schemas.microsoft.com/office/powerpoint/2010/main" val="8349305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^; /*; +-;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===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Variáveis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Estruturas: Condicional e Repetição</a:t>
            </a: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3920</TotalTime>
  <Words>507</Words>
  <Application>Microsoft Office PowerPoint</Application>
  <PresentationFormat>Apresentação na tela (16:9)</PresentationFormat>
  <Paragraphs>75</Paragraphs>
  <Slides>13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Desenvolvimento Web  JS</vt:lpstr>
      <vt:lpstr>Aulas 09 JS</vt:lpstr>
      <vt:lpstr>JS – Comentários</vt:lpstr>
      <vt:lpstr>JS – Saída de Dados</vt:lpstr>
      <vt:lpstr>JS – Variáveis</vt:lpstr>
      <vt:lpstr>JS – Atribuição</vt:lpstr>
      <vt:lpstr>JS – Operadores</vt:lpstr>
      <vt:lpstr>JS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917</cp:revision>
  <dcterms:created xsi:type="dcterms:W3CDTF">2020-03-17T20:12:34Z</dcterms:created>
  <dcterms:modified xsi:type="dcterms:W3CDTF">2022-04-22T23:14:23Z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