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$(‘p’).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$('.blue').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'fast’;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$(".blue").show(3000);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h2.append('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h3.html('&lt;b&gt;Alterou&lt;/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link.html('Globo');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Acesso para arquivo externo precisa de permissão, senão dar erro de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; 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//h1 c/ método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h2; p; script/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text;input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('https://viacep.com.br/ws/'+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			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 (requisição)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//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</a:t>
            </a: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status == 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$('#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)...</a:t>
            </a: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idade:21},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 { corpo da função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'GET ou POST',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status){corpo da função},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(){corpo da função}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$("p").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7402</TotalTime>
  <Words>2258</Words>
  <Application>Microsoft Office PowerPoint</Application>
  <PresentationFormat>Apresentação na tela (16:9)</PresentationFormat>
  <Paragraphs>336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10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1330</cp:revision>
  <dcterms:created xsi:type="dcterms:W3CDTF">2020-03-17T20:12:34Z</dcterms:created>
  <dcterms:modified xsi:type="dcterms:W3CDTF">2022-05-05T00:08:33Z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