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96" r:id="rId4"/>
    <p:sldId id="397" r:id="rId5"/>
    <p:sldId id="398" r:id="rId6"/>
    <p:sldId id="401" r:id="rId7"/>
    <p:sldId id="402" r:id="rId8"/>
    <p:sldId id="399" r:id="rId9"/>
    <p:sldId id="400" r:id="rId10"/>
    <p:sldId id="333" r:id="rId11"/>
    <p:sldId id="32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 e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185</Words>
  <Application>Microsoft Office PowerPoint</Application>
  <PresentationFormat>Apresentação na tela (16:9)</PresentationFormat>
  <Paragraphs>45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Web  PHP</vt:lpstr>
      <vt:lpstr>Aulas 11 e 12 PHP</vt:lpstr>
      <vt:lpstr>PHP – Características</vt:lpstr>
      <vt:lpstr>PHP – Variáveis</vt:lpstr>
      <vt:lpstr>PHP – Operadores/Atribuição</vt:lpstr>
      <vt:lpstr>PHP – Entrada de Dados</vt:lpstr>
      <vt:lpstr>PHP – Saída de Dados</vt:lpstr>
      <vt:lpstr>PHP – Estrutura de Seleção</vt:lpstr>
      <vt:lpstr>PHP – Estrutura de Repetição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1335</cp:revision>
  <dcterms:created xsi:type="dcterms:W3CDTF">2020-03-17T20:12:34Z</dcterms:created>
  <dcterms:modified xsi:type="dcterms:W3CDTF">2022-05-05T00:09:01Z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