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91" r:id="rId3"/>
    <p:sldId id="400" r:id="rId4"/>
    <p:sldId id="401" r:id="rId5"/>
    <p:sldId id="404" r:id="rId6"/>
    <p:sldId id="430" r:id="rId7"/>
    <p:sldId id="429" r:id="rId8"/>
    <p:sldId id="432" r:id="rId9"/>
    <p:sldId id="431" r:id="rId10"/>
    <p:sldId id="433" r:id="rId11"/>
    <p:sldId id="435" r:id="rId12"/>
    <p:sldId id="436" r:id="rId13"/>
    <p:sldId id="434" r:id="rId14"/>
    <p:sldId id="397" r:id="rId15"/>
    <p:sldId id="402" r:id="rId16"/>
    <p:sldId id="403" r:id="rId17"/>
    <p:sldId id="454" r:id="rId18"/>
    <p:sldId id="455" r:id="rId19"/>
    <p:sldId id="407" r:id="rId20"/>
    <p:sldId id="412" r:id="rId21"/>
    <p:sldId id="437" r:id="rId22"/>
    <p:sldId id="408" r:id="rId23"/>
    <p:sldId id="438" r:id="rId24"/>
    <p:sldId id="415" r:id="rId25"/>
    <p:sldId id="413" r:id="rId26"/>
    <p:sldId id="414" r:id="rId27"/>
    <p:sldId id="333" r:id="rId28"/>
    <p:sldId id="323" r:id="rId29"/>
    <p:sldId id="334" r:id="rId30"/>
    <p:sldId id="337" r:id="rId31"/>
    <p:sldId id="309" r:id="rId3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6780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039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299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024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767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6504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5326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9744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9458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8460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48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6601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943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237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436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468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64761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548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9051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8442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706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650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896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884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['maria',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0,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da posição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sem remover da lista; // ['maria', '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1,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da posição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removendo da lista; // ['maria', '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novaLista1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(2); // nova lista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da posição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novaLista2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4); // gera nova lista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da posição 1 até a posição 3,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considera a posição 4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9172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['maria',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'lia'];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listaOrdenadaCrescente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ordem alfabética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listaOrdenadaDecrescente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[30, 10, 2, 11, 14, 27];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crescente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Ordenados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b) {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– b }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1310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[30, 50, 22, 11, 44, 27];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.max.apply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maior30(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maior30 =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30;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5539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['maria',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lista1 = ["maria",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lista2 = ["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"josé"]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lista3 = ["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lista4 = lista1.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(lista2, lista3); // Junta as listas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14822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**(potência); (/, *, %); (+-);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Relacionais/Comparação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&gt;; &gt;=; &lt;; &lt;=; !=; ==;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===; !==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!; &amp;&amp;; ||; 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/false)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Sequência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+; -;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Atribuição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=; +=; -=; *=; /=;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Incremento e Decremento: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--;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2164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5, y = "5", z;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z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== 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z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=== 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(false); </a:t>
            </a:r>
          </a:p>
        </p:txBody>
      </p:sp>
    </p:spTree>
    <p:extLst>
      <p:ext uri="{BB962C8B-B14F-4D97-AF65-F5344CB8AC3E}">
        <p14:creationId xmlns:p14="http://schemas.microsoft.com/office/powerpoint/2010/main" val="414186371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verdade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falso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 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16;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eleitor = (idade &gt;= 18)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'Eleitor'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'Não Eleitor';</a:t>
            </a:r>
          </a:p>
        </p:txBody>
      </p:sp>
    </p:spTree>
    <p:extLst>
      <p:ext uri="{BB962C8B-B14F-4D97-AF65-F5344CB8AC3E}">
        <p14:creationId xmlns:p14="http://schemas.microsoft.com/office/powerpoint/2010/main" val="65436204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Conversão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 para Número: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 para Literal: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toUpperCase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5973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(2); // casas decimais.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('. ', ', '); // casas decimais,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substitui . por ,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toLocaleString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:'BRL'});</a:t>
            </a:r>
          </a:p>
        </p:txBody>
      </p:sp>
    </p:spTree>
    <p:extLst>
      <p:ext uri="{BB962C8B-B14F-4D97-AF65-F5344CB8AC3E}">
        <p14:creationId xmlns:p14="http://schemas.microsoft.com/office/powerpoint/2010/main" val="266194054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baseada numa tomada de decisão.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Else; switch</a:t>
            </a:r>
          </a:p>
          <a:p>
            <a:pPr marL="447675" lvl="1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Simples: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Sintaxe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}</a:t>
            </a: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2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(idade &gt; 18){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("Você é obrigado a votar");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20404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09</a:t>
            </a:r>
            <a:br>
              <a:rPr lang="pt-BR" b="1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JS 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signo = 'Leão';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signo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signo.toLowerCase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Caixa baixa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switch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(signo) {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'áries': console.log("De 21 março a 20 abril");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'touro': console.log("de 21 abril a 20 maio");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'gêmeos': console.log("de 21 maio a 20 junho");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'câncer': console.log("de 21 junho a 22 julho");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'leão': console.log("de 23 julho a 22 agosto");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'virgem': console.log("de 23 agosto a 22 setembro");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console.log("Signo não registrado");   }</a:t>
            </a:r>
          </a:p>
        </p:txBody>
      </p:sp>
    </p:spTree>
    <p:extLst>
      <p:ext uri="{BB962C8B-B14F-4D97-AF65-F5344CB8AC3E}">
        <p14:creationId xmlns:p14="http://schemas.microsoft.com/office/powerpoint/2010/main" val="105290964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500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3: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&lt;p id = "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IdMensagem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"&gt;&lt;/p&gt;&lt;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id = "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="Nome? "&gt;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()"&gt;Confirmar&lt;/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=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nome == ""  || nome ==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	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=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IdMensagem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p.innerHTML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"Nome não informado!!!"; }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			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56931440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baseada em repetição de códigos. for; for...in;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 for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= 0; i &lt; 11; i++){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	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.log("5 x " + i + " = " + 5*i)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9268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 for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ano = 2000; ano &lt;= 2025; ano++){</a:t>
            </a:r>
          </a:p>
          <a:p>
            <a:pPr marL="0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document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.getElementById("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IdSelect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nn-NO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 +=</a:t>
            </a:r>
            <a:endParaRPr lang="nn-N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"&lt;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 =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+ ano + "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&gt;" + ano + "&lt;/option&gt;"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 body, acrescentar: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 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nn-N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43491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3: 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for ... in {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instruções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['Julia', 'Paulo', 'Josy']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in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console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[i])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43464733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4: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= 0;</a:t>
            </a:r>
          </a:p>
          <a:p>
            <a:pPr marL="1841500" lvl="4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  &lt;  11){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console.log('5 x ' + i + ' = ' + 5*i)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i++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44853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5: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contador = 0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console.log("O contador vale: " + contador)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contador++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(contador == 1)</a:t>
            </a:r>
          </a:p>
        </p:txBody>
      </p:sp>
    </p:spTree>
    <p:extLst>
      <p:ext uri="{BB962C8B-B14F-4D97-AF65-F5344CB8AC3E}">
        <p14:creationId xmlns:p14="http://schemas.microsoft.com/office/powerpoint/2010/main" val="126982966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Somar dois números HTML/CSS/JS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dentre outros.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(Escopo: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25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18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escopo Local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 para acessar objetos a partir do HTML.</a:t>
            </a:r>
          </a:p>
        </p:txBody>
      </p:sp>
    </p:spTree>
    <p:extLst>
      <p:ext uri="{BB962C8B-B14F-4D97-AF65-F5344CB8AC3E}">
        <p14:creationId xmlns:p14="http://schemas.microsoft.com/office/powerpoint/2010/main" val="192982740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(Escopo: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25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18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escopo Global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025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Objetos</a:t>
            </a:r>
            <a:r>
              <a:rPr lang="en-US" b="1" dirty="0">
                <a:solidFill>
                  <a:srgbClr val="0070C0"/>
                </a:solidFill>
              </a:rPr>
              <a:t> {}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de dados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heterogêneas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diversos tipos de dados. Pode conter propriedades(características) e/ou métodos(função).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 =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{ano:2001, marca:"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modelo:"gol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('Bibi')},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"Marca:" +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.marca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      " - Modelo" +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</a:p>
        </p:txBody>
      </p:sp>
    </p:spTree>
    <p:extLst>
      <p:ext uri="{BB962C8B-B14F-4D97-AF65-F5344CB8AC3E}">
        <p14:creationId xmlns:p14="http://schemas.microsoft.com/office/powerpoint/2010/main" val="124756595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Objetos</a:t>
            </a:r>
            <a:r>
              <a:rPr lang="en-US" b="1" dirty="0">
                <a:solidFill>
                  <a:srgbClr val="0070C0"/>
                </a:solidFill>
              </a:rPr>
              <a:t> {}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 =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ano:2001, marca:"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modelo:"gol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('Bibi')},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"Marca:"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this.marca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  "Modelo"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carro.ano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0634121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de dados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heterogêneas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trabalhar em memória.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Nome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índices; elementos; tamanho.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(elemento);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(elemento);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(elemento);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(variável),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lista[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Acessando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lista[índice].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['maria',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78, 67.89];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('maria',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78, 67.89);</a:t>
            </a:r>
          </a:p>
        </p:txBody>
      </p:sp>
    </p:spTree>
    <p:extLst>
      <p:ext uri="{BB962C8B-B14F-4D97-AF65-F5344CB8AC3E}">
        <p14:creationId xmlns:p14="http://schemas.microsoft.com/office/powerpoint/2010/main" val="21509299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['maria',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lista;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 – ');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// Remove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último elemento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Remove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primeiro elemento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redefine 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lista[2]; // Excluir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 na posição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redefine a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44684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['maria',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("Meire");  // insere 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primeira posição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// insere elemento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[x]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17; // insere 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posição exata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42646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6683</TotalTime>
  <Words>2048</Words>
  <Application>Microsoft Office PowerPoint</Application>
  <PresentationFormat>Apresentação na tela (16:9)</PresentationFormat>
  <Paragraphs>260</Paragraphs>
  <Slides>31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Calibri</vt:lpstr>
      <vt:lpstr>Times New Roman</vt:lpstr>
      <vt:lpstr>Office Theme</vt:lpstr>
      <vt:lpstr>Desenvolvimento Web  JS</vt:lpstr>
      <vt:lpstr>Aulas 09 JS </vt:lpstr>
      <vt:lpstr>JS – Variáveis / Escopo</vt:lpstr>
      <vt:lpstr>JS – Variáveis / Escopo</vt:lpstr>
      <vt:lpstr>JS – Objetos {}</vt:lpstr>
      <vt:lpstr>JS – Objetos {}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Operadores</vt:lpstr>
      <vt:lpstr>JS – Operadores</vt:lpstr>
      <vt:lpstr>JS – Operadores</vt:lpstr>
      <vt:lpstr>JS – Conversão</vt:lpstr>
      <vt:lpstr>JS – Formatação</vt:lpstr>
      <vt:lpstr>JS – Estrutura Condicional</vt:lpstr>
      <vt:lpstr>JS – Estrutura Condicional</vt:lpstr>
      <vt:lpstr>JS – Estrutura Condicional</vt:lpstr>
      <vt:lpstr>JS – Estrutura Repetição</vt:lpstr>
      <vt:lpstr>JS – Estrutura Repetição</vt:lpstr>
      <vt:lpstr>JS – Estrutura Repetição</vt:lpstr>
      <vt:lpstr>JS – Estrutura Repetição</vt:lpstr>
      <vt:lpstr>JS – Estrutura Repetição</vt:lpstr>
      <vt:lpstr>Leitura Específica</vt:lpstr>
      <vt:lpstr>Aprenda+</vt:lpstr>
      <vt:lpstr>Dinâmica/Atividades</vt:lpstr>
      <vt:lpstr>Referências Bibliográficas</vt:lpstr>
      <vt:lpstr>Desenvolvimento Web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1266</cp:revision>
  <dcterms:created xsi:type="dcterms:W3CDTF">2020-03-17T20:12:34Z</dcterms:created>
  <dcterms:modified xsi:type="dcterms:W3CDTF">2024-10-15T12:47:38Z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