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6" r:id="rId4"/>
    <p:sldId id="404" r:id="rId5"/>
    <p:sldId id="403" r:id="rId6"/>
    <p:sldId id="405" r:id="rId7"/>
    <p:sldId id="406" r:id="rId8"/>
    <p:sldId id="402" r:id="rId9"/>
    <p:sldId id="413" r:id="rId10"/>
    <p:sldId id="398" r:id="rId11"/>
    <p:sldId id="407" r:id="rId12"/>
    <p:sldId id="414" r:id="rId13"/>
    <p:sldId id="415" r:id="rId14"/>
    <p:sldId id="397" r:id="rId15"/>
    <p:sldId id="409" r:id="rId16"/>
    <p:sldId id="408" r:id="rId17"/>
    <p:sldId id="412" r:id="rId18"/>
    <p:sldId id="410" r:id="rId19"/>
    <p:sldId id="411" r:id="rId20"/>
    <p:sldId id="427" r:id="rId21"/>
    <p:sldId id="428" r:id="rId22"/>
    <p:sldId id="423" r:id="rId23"/>
    <p:sldId id="424" r:id="rId24"/>
    <p:sldId id="425" r:id="rId25"/>
    <p:sldId id="426" r:id="rId26"/>
    <p:sldId id="401" r:id="rId27"/>
    <p:sldId id="416" r:id="rId28"/>
    <p:sldId id="399" r:id="rId29"/>
    <p:sldId id="417" r:id="rId30"/>
    <p:sldId id="422" r:id="rId31"/>
    <p:sldId id="400" r:id="rId32"/>
    <p:sldId id="418" r:id="rId33"/>
    <p:sldId id="420" r:id="rId34"/>
    <p:sldId id="421" r:id="rId35"/>
    <p:sldId id="419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457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99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79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9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791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25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319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299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26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91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787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03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query/default.asp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jetbrains.com/pt-br/phpstorm/" TargetMode="External"/><Relationship Id="rId4" Type="http://schemas.openxmlformats.org/officeDocument/2006/relationships/hyperlink" Target="https://www.easyphp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)”4”;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“maria”;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informa ao SO que será criado uma variável com base no conteúdo de uma variável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“fruta”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“uva”;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” ”. $fruta; // feira = “fruta” e fruta = “uva”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&gt;”;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está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” “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^;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soma:”.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“,”,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(“Y”);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 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($soma);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11 e 12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impressão com texto formatado;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custa R$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$produto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metacaracteres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=inteiros,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imprime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$lista[0] = 12; $lista[1] = 4; $lista[2] = 8; $lista[3] = -3;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ou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var_export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tamanho,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quebra de texto;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$texto = “Curso de PHP, características da linguagem”;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$retorno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($texto);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$retorno;</a:t>
            </a:r>
          </a:p>
        </p:txBody>
      </p:sp>
    </p:spTree>
    <p:extLst>
      <p:ext uri="{BB962C8B-B14F-4D97-AF65-F5344CB8AC3E}">
        <p14:creationId xmlns:p14="http://schemas.microsoft.com/office/powerpoint/2010/main" val="37908251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tamanho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=“Salvador”;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no início e fim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esquerda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direita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8393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nomeDaFuncao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($a, $b){ $r = $a + $b;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$r; };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867582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um vetor de parâmetros.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retorna a quantidade de argumentos.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$vetor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$soma = 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x++)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$soma += $vetor[$x];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7, 3, 5, 2); 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632624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Passagem de 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Por valor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referência (&amp;)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(&amp;$a){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+= $a + 3;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($n);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$n;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01035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(Include/Require)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482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instruções servem para integrar uma biblioteca em um código PHP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Não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include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$resultado = soma(3, 8);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$resultado”;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utilizada para não repetir a inclusão no código.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727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? 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if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“Reprovado” 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elsefi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254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Repita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com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2240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Seções</a:t>
            </a:r>
            <a:r>
              <a:rPr lang="en-US" b="1" dirty="0">
                <a:solidFill>
                  <a:srgbClr val="0070C0"/>
                </a:solidFill>
              </a:rPr>
              <a:t>/Cookies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58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Namespaces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18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218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8.1.5 (14 de abril de 2022)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qualquer SO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https://www.apachefriends.org/pt_br/index.html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MYSQL/PostgreSQL: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2. Extensões Gerais PHP: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Debug; PHP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764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bloco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9194</TotalTime>
  <Words>2330</Words>
  <Application>Microsoft Office PowerPoint</Application>
  <PresentationFormat>Apresentação na tela (16:9)</PresentationFormat>
  <Paragraphs>301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Web  PHP</vt:lpstr>
      <vt:lpstr>Aulas 11 e 12 PHP</vt:lpstr>
      <vt:lpstr>PHP – Características</vt:lpstr>
      <vt:lpstr>PHP – Características</vt:lpstr>
      <vt:lpstr>PHP – Ambiente</vt:lpstr>
      <vt:lpstr>PHP – Ambiente VS Code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Referência</vt:lpstr>
      <vt:lpstr>PHP – Variáveis Variáveis (variants)</vt:lpstr>
      <vt:lpstr>PHP – Saída de Dados</vt:lpstr>
      <vt:lpstr>PHP – Concatenação</vt:lpstr>
      <vt:lpstr>PHP – Operadores</vt:lpstr>
      <vt:lpstr>PHP – Operadores Incrementos</vt:lpstr>
      <vt:lpstr>PHP – Funções Internas</vt:lpstr>
      <vt:lpstr>PHP – Funções Internas</vt:lpstr>
      <vt:lpstr>PHP – Funções Strings</vt:lpstr>
      <vt:lpstr>PHP – Funções Strings</vt:lpstr>
      <vt:lpstr>PHP – Funções Próprias</vt:lpstr>
      <vt:lpstr>PHP – Funções Próprias</vt:lpstr>
      <vt:lpstr>PHP – Funções Próprias</vt:lpstr>
      <vt:lpstr>PHP – Funções (Include/Require)</vt:lpstr>
      <vt:lpstr>PHP – Entrada de Dados GET</vt:lpstr>
      <vt:lpstr>PHP – Entrada de Dados Form</vt:lpstr>
      <vt:lpstr>PHP – Estrutura de Seleção if</vt:lpstr>
      <vt:lpstr>PHP – Estrutura de Seleção switch</vt:lpstr>
      <vt:lpstr>PHP – Estrutura de Seleção switch</vt:lpstr>
      <vt:lpstr>PHP – Estrutura de Repetição</vt:lpstr>
      <vt:lpstr>PHP – BD MySQL com PDO</vt:lpstr>
      <vt:lpstr>PHP – Seções/Cookies</vt:lpstr>
      <vt:lpstr>PHP – Namespaces</vt:lpstr>
      <vt:lpstr>PHP – Tratamento de Exceção</vt:lpstr>
      <vt:lpstr>Leitura Específica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1505</cp:revision>
  <dcterms:created xsi:type="dcterms:W3CDTF">2020-03-17T20:12:34Z</dcterms:created>
  <dcterms:modified xsi:type="dcterms:W3CDTF">2022-05-09T20:37:47Z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