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91" r:id="rId3"/>
    <p:sldId id="396" r:id="rId4"/>
    <p:sldId id="404" r:id="rId5"/>
    <p:sldId id="403" r:id="rId6"/>
    <p:sldId id="405" r:id="rId7"/>
    <p:sldId id="406" r:id="rId8"/>
    <p:sldId id="402" r:id="rId9"/>
    <p:sldId id="413" r:id="rId10"/>
    <p:sldId id="398" r:id="rId11"/>
    <p:sldId id="407" r:id="rId12"/>
    <p:sldId id="414" r:id="rId13"/>
    <p:sldId id="415" r:id="rId14"/>
    <p:sldId id="397" r:id="rId15"/>
    <p:sldId id="409" r:id="rId16"/>
    <p:sldId id="408" r:id="rId17"/>
    <p:sldId id="412" r:id="rId18"/>
    <p:sldId id="410" r:id="rId19"/>
    <p:sldId id="411" r:id="rId20"/>
    <p:sldId id="427" r:id="rId21"/>
    <p:sldId id="428" r:id="rId22"/>
    <p:sldId id="423" r:id="rId23"/>
    <p:sldId id="424" r:id="rId24"/>
    <p:sldId id="425" r:id="rId25"/>
    <p:sldId id="426" r:id="rId26"/>
    <p:sldId id="401" r:id="rId27"/>
    <p:sldId id="416" r:id="rId28"/>
    <p:sldId id="399" r:id="rId29"/>
    <p:sldId id="417" r:id="rId30"/>
    <p:sldId id="422" r:id="rId31"/>
    <p:sldId id="400" r:id="rId32"/>
    <p:sldId id="418" r:id="rId33"/>
    <p:sldId id="420" r:id="rId34"/>
    <p:sldId id="421" r:id="rId35"/>
    <p:sldId id="419" r:id="rId36"/>
    <p:sldId id="333" r:id="rId37"/>
    <p:sldId id="323" r:id="rId38"/>
    <p:sldId id="334" r:id="rId39"/>
    <p:sldId id="337" r:id="rId40"/>
    <p:sldId id="309" r:id="rId4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503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5043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977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75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743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8277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318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067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8457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99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440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5579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99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7791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25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253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993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9487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78883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3190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7254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1707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82991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26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1912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7874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963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036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776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664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599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12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rquivo.php?x=9&amp;y=5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query/default.asp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H1WDI9l0I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4xvCT7UPY3k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pt_br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jetbrains.com/pt-br/phpstorm/" TargetMode="External"/><Relationship Id="rId4" Type="http://schemas.openxmlformats.org/officeDocument/2006/relationships/hyperlink" Target="https://www.easyphp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Coersão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typecast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conversão);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=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)”4”;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rela,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não existe (utilizar números inteiros);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 false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/0;</a:t>
            </a:r>
          </a:p>
        </p:txBody>
      </p:sp>
    </p:spTree>
    <p:extLst>
      <p:ext uri="{BB962C8B-B14F-4D97-AF65-F5344CB8AC3E}">
        <p14:creationId xmlns:p14="http://schemas.microsoft.com/office/powerpoint/2010/main" val="34552669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em memória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manipulação de valores.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Necessário iniciar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“maria”;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3;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+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x++;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x--;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 = 1.78;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 = 13;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false;</a:t>
            </a:r>
          </a:p>
        </p:txBody>
      </p:sp>
    </p:spTree>
    <p:extLst>
      <p:ext uri="{BB962C8B-B14F-4D97-AF65-F5344CB8AC3E}">
        <p14:creationId xmlns:p14="http://schemas.microsoft.com/office/powerpoint/2010/main" val="68763338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Referência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informa ao SO que o conteúdo da variável será atualizado por referência.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&amp;x;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13; // logo y também será 13</a:t>
            </a:r>
          </a:p>
        </p:txBody>
      </p:sp>
    </p:spTree>
    <p:extLst>
      <p:ext uri="{BB962C8B-B14F-4D97-AF65-F5344CB8AC3E}">
        <p14:creationId xmlns:p14="http://schemas.microsoft.com/office/powerpoint/2010/main" val="186185442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(variants)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informa ao SO que será criado uma variável com base no conteúdo de uma variável com um novo conteúdo.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“fruta”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“uva”;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$feira. ” ”. $fruta; // feira = “fruta” e fruta = “uva”</a:t>
            </a:r>
          </a:p>
        </p:txBody>
      </p:sp>
    </p:spTree>
    <p:extLst>
      <p:ext uri="{BB962C8B-B14F-4D97-AF65-F5344CB8AC3E}">
        <p14:creationId xmlns:p14="http://schemas.microsoft.com/office/powerpoint/2010/main" val="24180838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 &lt;/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&gt;”;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9253788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Concatenação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concatenar, juntar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necessário utilizar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(.).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imprimir,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o 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precisa está em aspas duplas.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sobrenome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$nome. ” “ .$sobrenome;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   $sobrenome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9696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 ); ^; %*/; +-;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&lt;; &gt;=; &lt;=; !=; ==; ===;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 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8; $n2 = 6; $n3 = 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$soma = $n1 + $n2 + $n3;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$soma”;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soma:”. ($n1 + $n2 + $n3); // ou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0991283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Incrementos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++$n1;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$n1++;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--$n1;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$n1--;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0175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Internas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valor absoluto;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$variável)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potência;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raiz quadrada;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matemático;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cima sempre;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baixo sempre;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parte inteira do número;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casas decimais,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“,”,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“.”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formatação;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(“Y”); // Ano com 4 dígitos; y, ano com 2 dígitos.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3437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Internas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$_GET[“x”]; $n2 = $_GET[“y”];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raizQ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($soma);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raizQ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050312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12 e 13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PHP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com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metacateres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impressão com texto formatado;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custa R$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%.2f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$produto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metacaracteres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=inteiros,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imprime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,: $lista[0] = 12; $lista[1] = 4; $lista[2] = 8; $lista[3] = -3;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ou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var_export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wordwrap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tamanho,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false)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quebra de texto;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$texto = “Curso de PHP, características da linguagem”;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$retorno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wordwrap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($texto);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$retorno;</a:t>
            </a:r>
          </a:p>
        </p:txBody>
      </p:sp>
    </p:spTree>
    <p:extLst>
      <p:ext uri="{BB962C8B-B14F-4D97-AF65-F5344CB8AC3E}">
        <p14:creationId xmlns:p14="http://schemas.microsoft.com/office/powerpoint/2010/main" val="379082514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tamanho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=“Salvador”;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no início e fim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a esquerda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a direita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48393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nomeDaFuncao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($a, $b){ $r = $a + $b;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$r; };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7);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8867582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func_get_args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 um vetor de parâmetros.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func_num_args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retorna a quantidade de argumentos.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múltiplos parâmetros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$vetor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func_get_args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func_num_args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$soma = 0;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 = 0; $x &lt;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x++)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$soma += $vetor[$x];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7, 3, 5, 2); 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9632624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Passagem de parâmetro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Por valor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referência (&amp;)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(&amp;$a){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 += $a + 3;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$a;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 = 5;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($n); 		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$n;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0101035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(Include/Require)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4825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Estas instruções servem para integrar uma biblioteca em um código PHP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Não exige que a rotina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exista no projeto.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Exige que a rotina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exista no projeto.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include 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bibFuncoes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.php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bibFuncoes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.php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$resultado = soma(3, 8);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$resultado”;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require_once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utilizada para não repetir a inclusão no código.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8727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GET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http://localhost/arquivo.php?x=9&amp;y=5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$_GET[“x”];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$n2 = $_GET[“y”];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$soma”;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6703461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Idade:&lt;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”/&gt;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testar o valor que vem da URL.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”])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0; 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”]) ? ($_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”]: 0;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3679119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if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“Aprovado” }	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“Aprovado”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“Reprovado” }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elsefi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2626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switch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{ Instruções; break;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Instruções; }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3747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chamava-se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de contagem,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sua evolução,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ser chamada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nterpreter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CGI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integrar com BD,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ypertext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reprocessor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Gutmans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Zeev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Suraski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switch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{ Instruções; break; }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{ Instruções; break; }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6: { Instruções; break;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Instruções; }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6254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	{ instruções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Repita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 = 0; $x &lt; 10; $x++) { instruções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21972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com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2240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Seções</a:t>
            </a:r>
            <a:r>
              <a:rPr lang="en-US" b="1" dirty="0">
                <a:solidFill>
                  <a:srgbClr val="0070C0"/>
                </a:solidFill>
              </a:rPr>
              <a:t>/Cookies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3158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Namespaces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018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9218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https://www.php.net/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https://www.w3schools.com/php/default.asp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Construindo classes no PHP orientado a objetos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https://www.youtube.com/watch?v=xoH1WDI9l0I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OOP in PHP – Part 1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https://www.youtube.com/watch?v=4xvCT7UPY3k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https://www.w3schools.com/php/php_quiz.asp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85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WELLING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Luke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THOMSON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Laura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Desarrollo web con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mysqul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4.1 y 5: disco compacto. Madrid, España: Anaya Multimedia, 2005.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DALL'OGLIO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Pablo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PHP Programando com orientação a Objetos.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2018.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	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O'Reilly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Media, Inc.", 2002.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Última versão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8.1.5 (14 de abril de 2022)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dinâmica e fraca gradual.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Server-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–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 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em PHP são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finalizadas com 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122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AMPP: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+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MariaDB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PHP + Perl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qualquer SO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https://www.apachefriends.org/pt_br/index.html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MYSQL/PostgreSQL: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Banco de dados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de código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https://www.easyphp.org/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XAMPP);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Laragon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https://www.jetbrains.com/pt-br/phpstorm/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(IDE)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9797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VS Code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de código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 Gerais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 de ambiente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VS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2. Extensões Gerais PHP: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Intelephense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Debug; PHP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621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VS Code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gravar os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arquivos.php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pasta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locaweb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depende da versão instalada.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764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Super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</a:p>
          <a:p>
            <a:pPr marL="2766060" lvl="6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executar um arquivo em PHP no browser,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127.0.0.1)	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717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bloco -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 */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167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9194</TotalTime>
  <Words>2330</Words>
  <Application>Microsoft Office PowerPoint</Application>
  <PresentationFormat>Apresentação na tela (16:9)</PresentationFormat>
  <Paragraphs>301</Paragraphs>
  <Slides>40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Office Theme</vt:lpstr>
      <vt:lpstr>Desenvolvimento Web  PHP</vt:lpstr>
      <vt:lpstr>Aulas 12 e 13 PHP</vt:lpstr>
      <vt:lpstr>PHP – Características</vt:lpstr>
      <vt:lpstr>PHP – Características</vt:lpstr>
      <vt:lpstr>PHP – Ambiente</vt:lpstr>
      <vt:lpstr>PHP – Ambiente VS Code</vt:lpstr>
      <vt:lpstr>PHP – Ambiente VS Code</vt:lpstr>
      <vt:lpstr>PHP – Super Tag</vt:lpstr>
      <vt:lpstr>PHP – Comentários</vt:lpstr>
      <vt:lpstr>PHP – Tipos de Primitivos</vt:lpstr>
      <vt:lpstr>PHP – Variáveis/Atribuição</vt:lpstr>
      <vt:lpstr>PHP – Variáveis Referência</vt:lpstr>
      <vt:lpstr>PHP – Variáveis Variáveis (variants)</vt:lpstr>
      <vt:lpstr>PHP – Saída de Dados</vt:lpstr>
      <vt:lpstr>PHP – Concatenação</vt:lpstr>
      <vt:lpstr>PHP – Operadores</vt:lpstr>
      <vt:lpstr>PHP – Operadores Incrementos</vt:lpstr>
      <vt:lpstr>PHP – Funções Internas</vt:lpstr>
      <vt:lpstr>PHP – Funções Internas</vt:lpstr>
      <vt:lpstr>PHP – Funções Strings</vt:lpstr>
      <vt:lpstr>PHP – Funções Strings</vt:lpstr>
      <vt:lpstr>PHP – Funções Próprias</vt:lpstr>
      <vt:lpstr>PHP – Funções Próprias</vt:lpstr>
      <vt:lpstr>PHP – Funções Próprias</vt:lpstr>
      <vt:lpstr>PHP – Funções (Include/Require)</vt:lpstr>
      <vt:lpstr>PHP – Entrada de Dados GET</vt:lpstr>
      <vt:lpstr>PHP – Entrada de Dados Form</vt:lpstr>
      <vt:lpstr>PHP – Estrutura de Seleção if</vt:lpstr>
      <vt:lpstr>PHP – Estrutura de Seleção switch</vt:lpstr>
      <vt:lpstr>PHP – Estrutura de Seleção switch</vt:lpstr>
      <vt:lpstr>PHP – Estrutura de Repetição</vt:lpstr>
      <vt:lpstr>PHP – BD MySQL com PDO</vt:lpstr>
      <vt:lpstr>PHP – Seções/Cookies</vt:lpstr>
      <vt:lpstr>PHP – Namespaces</vt:lpstr>
      <vt:lpstr>PHP – Tratamento de Exceção</vt:lpstr>
      <vt:lpstr>Leitura Específica</vt:lpstr>
      <vt:lpstr>Aprenda+</vt:lpstr>
      <vt:lpstr>Dinâmica/Atividades</vt:lpstr>
      <vt:lpstr>Referências Bibliográficas</vt:lpstr>
      <vt:lpstr>Desenvolvimento Web 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1506</cp:revision>
  <dcterms:created xsi:type="dcterms:W3CDTF">2020-03-17T20:12:34Z</dcterms:created>
  <dcterms:modified xsi:type="dcterms:W3CDTF">2022-05-10T14:56:54Z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