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331" r:id="rId4"/>
    <p:sldId id="332" r:id="rId5"/>
    <p:sldId id="333" r:id="rId6"/>
    <p:sldId id="334" r:id="rId7"/>
    <p:sldId id="335" r:id="rId8"/>
    <p:sldId id="336" r:id="rId9"/>
    <p:sldId id="337" r:id="rId10"/>
    <p:sldId id="338" r:id="rId11"/>
    <p:sldId id="309" r:id="rId1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82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8473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MILETTO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M.; BERTAGNOLLI, Silvia C. Desenvolvimento de Software II: Introdução ao Desenvolvimento Web com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 CSS,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PHP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https://integrada.minhabiblioteca.com.br/#/books/9788582601969/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SOARES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Walace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 5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Conceitos, Programação e Integração com Banco de Dados. 7ª Ed. São Paulo: Érica, 2013.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https://integrada.minhabiblioteca.com.br/#/books/9788536505633/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45364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Web HTML, CSS, JS  e PHP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</a:t>
            </a:r>
            <a:r>
              <a:rPr lang="pt-BR" altLang="pt-BR" sz="2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Sistemas; Lider SCRUM; </a:t>
            </a: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 – Cursando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(Trancado)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as fases de desenvolvimento web através de ferramentas: HTML, CSS, JS e PHP.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Estas ferramentas, possui vasta biblioteca de códigos pré-elaborados e tem uma natureza de compreensão de fácil entendimento em relação a sua adoção para resolução de problemas utilizando sistema de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informção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Estruturar Páginas Web com HTML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Estilos em Páginas Web através de CSS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Modularizar um domínio (PDO – PHP Data </a:t>
            </a:r>
            <a:r>
              <a:rPr lang="pt-BR" alt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CRUD, soluções Web através de Java Script e PHP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Web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CSS3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 Script (ECMA Script)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PHP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 de um Domínio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de Desenvolvimento Web (</a:t>
            </a:r>
            <a:r>
              <a:rPr lang="pt-BR" sz="2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Zend</a:t>
            </a: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Framework)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Metodologias Ativas</a:t>
            </a:r>
            <a:endParaRPr lang="pt-BR" sz="2400" dirty="0">
              <a:solidFill>
                <a:srgbClr val="FF0000"/>
              </a:solidFill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Exercícios/Atividades/Laboratório de TI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AV1 (Gerada pelo Docente) – Projeto Site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AV2 (Gerado pelo BDQ) – Projeto CRUD PHP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AV3 (Gerado pelo BDQ - Condicional)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99836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DEITEL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Paul J.; DEITEL, Harvey M. Ajax, Rich Internet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 Web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 programadores. São Paulo: Pearson, 2008.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https://plataforma.bvirtual.com.br/Leitor/Publicacao/426/pdf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PLOTZE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Rodrigo.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Tecnologias WEB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 Rio de Janeiro: SESES, 2015. Disponível em: http://repositorio.novatech.net.br/site/index.html#/objeto/detalhes/BF917AFA­2335­ 4BB8­A269­85491F228012 TERUEL, Evandro C. HTML 5 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TERUEL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Evandro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 5 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Guia Prático. 2ª Ed. São Paulo: Érica,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https://integrada.minhabiblioteca.com.br/#/books/9788536519296/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792380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FLANAGAN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David. </a:t>
            </a:r>
            <a:r>
              <a:rPr lang="pt-BR" sz="16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 O Guia Definitivo. 6ª Ed. Porto Alegre: Bookman, 2014.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https://integrada.minhabiblioteca.com.br/#/books/9788565837484/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FONSECA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Cleber C.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para Internet Rica. Rio de Janeiro: SESES, 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http://repositorio.novatech.net.br/site/index.html#/objeto/detalhes/846BB14A­57D1­ 4236­B334­17A19E0A77D6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HAROLD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Elliotte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R. 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Refatorando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­ Como Melhorar o Projeto de Aplicações Web Existentes. Porto Alegre: Bookman, 2010.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 em: https://integrada.minhabiblioteca.com.br/#/books/9788577806706/</a:t>
            </a:r>
            <a:endParaRPr lang="pt-BR" altLang="pt-BR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09975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2391</TotalTime>
  <Words>722</Words>
  <Application>Microsoft Office PowerPoint</Application>
  <PresentationFormat>Apresentação na tela (16:9)</PresentationFormat>
  <Paragraphs>76</Paragraphs>
  <Slides>11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Times New Roman</vt:lpstr>
      <vt:lpstr>Wingdings</vt:lpstr>
      <vt:lpstr>Office Theme</vt:lpstr>
      <vt:lpstr>Desenvolvimento Web HTML, CSS, JS  e PHP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Metodologia/Avaliação</vt:lpstr>
      <vt:lpstr>Referências Bibliográficas</vt:lpstr>
      <vt:lpstr>Referências Bibliográficas</vt:lpstr>
      <vt:lpstr>Referências Bibliográficas</vt:lpstr>
      <vt:lpstr>Desenvolvimento Web HTML, CSS, JS  e PHP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588</cp:revision>
  <dcterms:created xsi:type="dcterms:W3CDTF">2020-03-17T20:12:34Z</dcterms:created>
  <dcterms:modified xsi:type="dcterms:W3CDTF">2022-02-21T14:58:49Z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