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47" r:id="rId42"/>
    <p:sldId id="434" r:id="rId43"/>
    <p:sldId id="444" r:id="rId44"/>
    <p:sldId id="446" r:id="rId45"/>
    <p:sldId id="445" r:id="rId46"/>
    <p:sldId id="432" r:id="rId47"/>
    <p:sldId id="435" r:id="rId48"/>
    <p:sldId id="437" r:id="rId49"/>
    <p:sldId id="436" r:id="rId50"/>
    <p:sldId id="438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35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04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definir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do HTTP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será usado para enviar os dados –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destino dos dados que foram coletados.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modo geral, o valor inserido nesse atributo é um URL.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="get"&gt;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82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rows=99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cols=99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construção de elementos no formulário, junto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radio; date;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ações de elementos do formulário:</a:t>
            </a:r>
          </a:p>
          <a:p>
            <a:pPr marL="447675" lvl="1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&lt;\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00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clicamos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&lt;a&gt;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link utiliza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GET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GET possui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para 2.048 caracteres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é utilizado para passar pequenas informações ao servidor.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</TotalTime>
  <Words>3954</Words>
  <Application>Microsoft Office PowerPoint</Application>
  <PresentationFormat>Apresentação na tela (16:9)</PresentationFormat>
  <Paragraphs>403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933</cp:revision>
  <dcterms:created xsi:type="dcterms:W3CDTF">2020-03-17T20:12:34Z</dcterms:created>
  <dcterms:modified xsi:type="dcterms:W3CDTF">2022-03-29T13:59:45Z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