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9" r:id="rId16"/>
    <p:sldId id="397" r:id="rId17"/>
    <p:sldId id="390" r:id="rId18"/>
    <p:sldId id="403" r:id="rId19"/>
    <p:sldId id="404" r:id="rId20"/>
    <p:sldId id="391" r:id="rId21"/>
    <p:sldId id="392" r:id="rId22"/>
    <p:sldId id="398" r:id="rId23"/>
    <p:sldId id="400" r:id="rId24"/>
    <p:sldId id="437" r:id="rId25"/>
    <p:sldId id="401" r:id="rId26"/>
    <p:sldId id="402" r:id="rId27"/>
    <p:sldId id="406" r:id="rId28"/>
    <p:sldId id="405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333" r:id="rId55"/>
    <p:sldId id="323" r:id="rId56"/>
    <p:sldId id="334" r:id="rId57"/>
    <p:sldId id="337" r:id="rId58"/>
    <p:sldId id="309" r:id="rId5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208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4" Type="http://schemas.openxmlformats.org/officeDocument/2006/relationships/hyperlink" Target="https://www.youtube.com/watch?v=Tfjd5yzCaxk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ercises.as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/css_quiz.asp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Renderização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de renderização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software que transforma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informação de formatação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e o Google Chrome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utilizam o motor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Já o navegador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Firefox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 prefixo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referenciar seu motor de renderização.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 temos os prefixos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navegador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289390262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a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[3]Exemplos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https://www.w3schools.com/css/css_exercises.asp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https://www.w3schools.com/css/css_quiz.asp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3258</Words>
  <Application>Microsoft Office PowerPoint</Application>
  <PresentationFormat>Apresentação na tela (16:9)</PresentationFormat>
  <Paragraphs>344</Paragraphs>
  <Slides>58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Times New Roman</vt:lpstr>
      <vt:lpstr>Wingdings</vt:lpstr>
      <vt:lpstr>Office Theme</vt:lpstr>
      <vt:lpstr>Desenvolvimento Web  CSS</vt:lpstr>
      <vt:lpstr>Aulas 05 e 06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Seletores</vt:lpstr>
      <vt:lpstr>CSS – Definição Exemplo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CSS – Renderização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Caixas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954</cp:revision>
  <dcterms:created xsi:type="dcterms:W3CDTF">2020-03-17T20:12:34Z</dcterms:created>
  <dcterms:modified xsi:type="dcterms:W3CDTF">2022-03-29T16:57:10Z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