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9" r:id="rId14"/>
    <p:sldId id="397" r:id="rId15"/>
    <p:sldId id="408" r:id="rId16"/>
    <p:sldId id="401" r:id="rId17"/>
    <p:sldId id="407" r:id="rId18"/>
    <p:sldId id="409" r:id="rId19"/>
    <p:sldId id="410" r:id="rId20"/>
    <p:sldId id="411" r:id="rId21"/>
    <p:sldId id="333" r:id="rId22"/>
    <p:sldId id="323" r:id="rId23"/>
    <p:sldId id="334" r:id="rId24"/>
    <p:sldId id="337" r:id="rId25"/>
    <p:sldId id="309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39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6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234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11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Javascript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modelo de objetos (elementos) de documentos, é uma interface de programação para os documentos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página de forma que os programas possam alterar a estrutura do documento, alterar o estilo e conteúdo.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documento com nós e objetos, dessa forma, as linguagens de programação podem se conectar à página.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53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[window(/) Principal]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A1FF2-4FA5-4B63-A03E-5334B70C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07" y="905044"/>
            <a:ext cx="5292410" cy="41704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8EEB34-528A-4EFB-BCBA-16ACD200ED3E}"/>
              </a:ext>
            </a:extLst>
          </p:cNvPr>
          <p:cNvSpPr txBox="1"/>
          <p:nvPr/>
        </p:nvSpPr>
        <p:spPr>
          <a:xfrm>
            <a:off x="6693369" y="1709899"/>
            <a:ext cx="91440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Parent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/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child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-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</a:p>
          <a:p>
            <a:pPr marL="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33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 dos elementos: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846428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(window.document.URL);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window.document.charset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window.navigator.appName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‘blue’;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.getElementsTagName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(‘p’)[1] 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‘Texto’;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15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1327</Words>
  <Application>Microsoft Office PowerPoint</Application>
  <PresentationFormat>Apresentação na tela (16:9)</PresentationFormat>
  <Paragraphs>161</Paragraphs>
  <Slides>25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</vt:lpstr>
      <vt:lpstr>JS - DOM</vt:lpstr>
      <vt:lpstr>JS – DOM [window(/) Principal]</vt:lpstr>
      <vt:lpstr>JS – DOM - Tipos de Acesso</vt:lpstr>
      <vt:lpstr>JS - DOM</vt:lpstr>
      <vt:lpstr>JS – DOM Exemplo</vt:lpstr>
      <vt:lpstr>JS – DOM Exemplo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966</cp:revision>
  <dcterms:created xsi:type="dcterms:W3CDTF">2020-03-17T20:12:34Z</dcterms:created>
  <dcterms:modified xsi:type="dcterms:W3CDTF">2022-04-27T19:35:32Z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