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91" r:id="rId3"/>
    <p:sldId id="396" r:id="rId4"/>
    <p:sldId id="404" r:id="rId5"/>
    <p:sldId id="403" r:id="rId6"/>
    <p:sldId id="405" r:id="rId7"/>
    <p:sldId id="406" r:id="rId8"/>
    <p:sldId id="402" r:id="rId9"/>
    <p:sldId id="413" r:id="rId10"/>
    <p:sldId id="398" r:id="rId11"/>
    <p:sldId id="407" r:id="rId12"/>
    <p:sldId id="414" r:id="rId13"/>
    <p:sldId id="415" r:id="rId14"/>
    <p:sldId id="439" r:id="rId15"/>
    <p:sldId id="443" r:id="rId16"/>
    <p:sldId id="444" r:id="rId17"/>
    <p:sldId id="440" r:id="rId18"/>
    <p:sldId id="441" r:id="rId19"/>
    <p:sldId id="442" r:id="rId20"/>
    <p:sldId id="397" r:id="rId21"/>
    <p:sldId id="409" r:id="rId22"/>
    <p:sldId id="408" r:id="rId23"/>
    <p:sldId id="412" r:id="rId24"/>
    <p:sldId id="410" r:id="rId25"/>
    <p:sldId id="411" r:id="rId26"/>
    <p:sldId id="427" r:id="rId27"/>
    <p:sldId id="429" r:id="rId28"/>
    <p:sldId id="428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23" r:id="rId39"/>
    <p:sldId id="424" r:id="rId40"/>
    <p:sldId id="425" r:id="rId41"/>
    <p:sldId id="426" r:id="rId42"/>
    <p:sldId id="401" r:id="rId43"/>
    <p:sldId id="416" r:id="rId44"/>
    <p:sldId id="399" r:id="rId45"/>
    <p:sldId id="417" r:id="rId46"/>
    <p:sldId id="422" r:id="rId47"/>
    <p:sldId id="400" r:id="rId48"/>
    <p:sldId id="419" r:id="rId49"/>
    <p:sldId id="446" r:id="rId50"/>
    <p:sldId id="450" r:id="rId51"/>
    <p:sldId id="447" r:id="rId52"/>
    <p:sldId id="449" r:id="rId53"/>
    <p:sldId id="421" r:id="rId54"/>
    <p:sldId id="445" r:id="rId55"/>
    <p:sldId id="420" r:id="rId56"/>
    <p:sldId id="418" r:id="rId57"/>
    <p:sldId id="451" r:id="rId58"/>
    <p:sldId id="333" r:id="rId59"/>
    <p:sldId id="323" r:id="rId60"/>
    <p:sldId id="334" r:id="rId61"/>
    <p:sldId id="337" r:id="rId62"/>
    <p:sldId id="309" r:id="rId6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5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7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78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1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02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7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82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12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9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2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74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98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543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61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77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07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2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432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07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0365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95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92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8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etbrains.com/pt-br/phpstorm/" TargetMode="External"/><Relationship Id="rId4" Type="http://schemas.openxmlformats.org/officeDocument/2006/relationships/hyperlink" Target="https://www.easyphp.org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-pdo-como-criar-sua-primeira-conexao/39007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query/default.asp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“maria”;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=&gt; informa ao SO que será criado uma variável com base no conteúdo de uma variável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“fruta”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“uva”;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” ”. $fruta; // feira = “fruta” e fruta = “uva”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$vetor[0] = 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3, 9);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$lista[] = 5; // Inclui o elemento no final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(3, 8, 13)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$v) {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“$v”;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0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último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elemento do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211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decrescente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Personalizadas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9, 3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($lista[4]); // Desaloca o elemento da posição 4.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5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Associativos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“4378”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“nome”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“idade”=&gt; 17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"$lista[nome]";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($lista[“nome”]);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[“altura”] = 1.55;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“ };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 =&gt; $valor)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$valor “ };</a:t>
            </a:r>
          </a:p>
        </p:txBody>
      </p:sp>
    </p:spTree>
    <p:extLst>
      <p:ext uri="{BB962C8B-B14F-4D97-AF65-F5344CB8AC3E}">
        <p14:creationId xmlns:p14="http://schemas.microsoft.com/office/powerpoint/2010/main" val="10361273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Matriz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9),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 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3x2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$matriz[2][1] = -3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Atribuindo um elemento a matriz.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($matriz);</a:t>
            </a:r>
          </a:p>
        </p:txBody>
      </p:sp>
    </p:spTree>
    <p:extLst>
      <p:ext uri="{BB962C8B-B14F-4D97-AF65-F5344CB8AC3E}">
        <p14:creationId xmlns:p14="http://schemas.microsoft.com/office/powerpoint/2010/main" val="28297898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 os tipos dos elementos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$lista2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9, 0, 3);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($lista2);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“Curso de PHP, características da linguagem”;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=“Salvador”;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05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quantidade de palavras de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Bahia.”, 0);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parâmetros: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=p/palavra;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=gera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 palavra/índice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7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p/palavra com base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”, 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texto separando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$lista[0] = 32;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$lista[1] = 27;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$lista[2] = 43;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$lista);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32&amp;27&amp;43</a:t>
            </a:r>
          </a:p>
        </p:txBody>
      </p:sp>
    </p:spTree>
    <p:extLst>
      <p:ext uri="{BB962C8B-B14F-4D97-AF65-F5344CB8AC3E}">
        <p14:creationId xmlns:p14="http://schemas.microsoft.com/office/powerpoint/2010/main" val="30855431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ASC 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letra digitada no teclado com base no código;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Letra J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código do caractere digitado no teclado;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Código 74</a:t>
            </a:r>
          </a:p>
        </p:txBody>
      </p:sp>
    </p:spTree>
    <p:extLst>
      <p:ext uri="{BB962C8B-B14F-4D97-AF65-F5344CB8AC3E}">
        <p14:creationId xmlns:p14="http://schemas.microsoft.com/office/powerpoint/2010/main" val="29948489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baixa;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050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Primeira letra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 primeira letra de cada palavra em caixa alta;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inverte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 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05430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Carne”, 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arne”,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Contar a quantidade de ocorrência da palavra;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 e filho”, “filho”)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2 ocorrências</a:t>
            </a:r>
          </a:p>
        </p:txBody>
      </p:sp>
    </p:spTree>
    <p:extLst>
      <p:ext uri="{BB962C8B-B14F-4D97-AF65-F5344CB8AC3E}">
        <p14:creationId xmlns:p14="http://schemas.microsoft.com/office/powerpoint/2010/main" val="100539072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Ex1: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0, 4)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Ex2: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6)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-5)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filho</a:t>
            </a:r>
          </a:p>
        </p:txBody>
      </p:sp>
    </p:spTree>
    <p:extLst>
      <p:ext uri="{BB962C8B-B14F-4D97-AF65-F5344CB8AC3E}">
        <p14:creationId xmlns:p14="http://schemas.microsoft.com/office/powerpoint/2010/main" val="178910749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tam_max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caractere, parâmetro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Inclui caractere;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“#”, STR_PAD_RIGHT);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repete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(“w”, 3)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889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str_ireplace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302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$r = $a + $b; 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8.1.5 (14 de abril de 2022)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$resultado”;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$variável) { 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capturar erros ocorridos durante à execução de um programa.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dizer que o bloco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bloco protegido, pois, caso ocorra algum problema, à execução do código será direcionado ao bloco catch correspondente. (Fatal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Uncaught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Uma exceção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Exceção irá "desempilhar"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try...catch 	2. try...finally		3.try...catch...finally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fazer operação no banco de dados", 1);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"\n";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"Fechou a conexão com o banco de dados\n";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46980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qualquer SO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https://www.apachefriends.org/pt_br/index.html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MYSQL/PostgreSQL: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($x, $y) {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$x / $y;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zero’);</a:t>
            </a:r>
          </a:p>
          <a:p>
            <a:pPr marL="891540" lvl="2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echo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6927579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$e-&gt;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042555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5920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uma forma de encapsular itens, ou seja, agrupar classes, interfaces, funções e constantes relacionadas.</a:t>
            </a:r>
          </a:p>
          <a:p>
            <a:pPr marL="0" indent="0" algn="just">
              <a:buNone/>
            </a:pPr>
            <a:endParaRPr lang="pt-BR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declarados utilizando a palavra-chave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que contenha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realizar a declaração do mesmo logo no inicio, antes de qualquer código.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// </a:t>
            </a:r>
            <a:r>
              <a:rPr lang="pt-BR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alias; 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as M;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módulo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montado sob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cujo objetivo é prover uma padronização da forma com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comunica com um banco de dados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Poderá fazer consultas e disparar comandos utilizando classes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vantagem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no suporte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12 diferentes tipos de banco de dados, em oposição ao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suporta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/39007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9292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Sessões(server) e cookies(browser)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que dados sejam persistentes entre várias requisições de usuários.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persistências dependentes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realizadas no lado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PHP puro você pode acessá-los através das variáveis globais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$_SESSION e $_COOKIE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respectivamente.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//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mysql.hostgator.com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bancodedados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bancodedados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BD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$senha = “senha”;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=???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bancodedados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$usuário, $senha);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“falha ao conectar no BD: 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.”)”.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“conectado com sucesso!!!”;}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0792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Debug; PHP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764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bloco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10515</TotalTime>
  <Words>4345</Words>
  <Application>Microsoft Office PowerPoint</Application>
  <PresentationFormat>Apresentação na tela (16:9)</PresentationFormat>
  <Paragraphs>503</Paragraphs>
  <Slides>62</Slides>
  <Notes>59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6" baseType="lpstr">
      <vt:lpstr>Arial</vt:lpstr>
      <vt:lpstr>Calibri</vt:lpstr>
      <vt:lpstr>Times New Roman</vt:lpstr>
      <vt:lpstr>Office Theme</vt:lpstr>
      <vt:lpstr>Desenvolvimento Web  PHP</vt:lpstr>
      <vt:lpstr>Aulas 12 e 13 PHP</vt:lpstr>
      <vt:lpstr>PHP – Características</vt:lpstr>
      <vt:lpstr>PHP – Características</vt:lpstr>
      <vt:lpstr>PHP – Ambiente</vt:lpstr>
      <vt:lpstr>PHP – Ambiente VS Code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por Referência</vt:lpstr>
      <vt:lpstr>PHP – Variáveis Variáveis (variants)</vt:lpstr>
      <vt:lpstr>PHP – Variáveis Arrays</vt:lpstr>
      <vt:lpstr>PHP – Variáveis Arrays Métodos</vt:lpstr>
      <vt:lpstr>PHP – Variáveis Arrays Métodos</vt:lpstr>
      <vt:lpstr>PHP – Variáveis Arrays Personalizadas</vt:lpstr>
      <vt:lpstr>PHP – Variáveis Arrays Associativos</vt:lpstr>
      <vt:lpstr>PHP – Variáveis Arrays Matriz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Namespaces</vt:lpstr>
      <vt:lpstr>PHP – BD MySQL com PDO</vt:lpstr>
      <vt:lpstr>PHP – Seções/Cookies</vt:lpstr>
      <vt:lpstr>PHP – BD MySQL</vt:lpstr>
      <vt:lpstr>PHP – BD MySQL Transações</vt:lpstr>
      <vt:lpstr>Leitura Específica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1649</cp:revision>
  <dcterms:created xsi:type="dcterms:W3CDTF">2020-03-17T20:12:34Z</dcterms:created>
  <dcterms:modified xsi:type="dcterms:W3CDTF">2022-05-11T15:53:51Z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