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333" r:id="rId22"/>
    <p:sldId id="323" r:id="rId23"/>
    <p:sldId id="334" r:id="rId24"/>
    <p:sldId id="337" r:id="rId25"/>
    <p:sldId id="30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Python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1323</Words>
  <Application>Microsoft Office PowerPoint</Application>
  <PresentationFormat>Apresentação na tela (16:9)</PresentationFormat>
  <Paragraphs>158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971</cp:revision>
  <dcterms:created xsi:type="dcterms:W3CDTF">2020-03-17T20:12:34Z</dcterms:created>
  <dcterms:modified xsi:type="dcterms:W3CDTF">2022-04-30T14:33:59Z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