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393" r:id="rId4"/>
    <p:sldId id="402" r:id="rId5"/>
    <p:sldId id="405" r:id="rId6"/>
    <p:sldId id="406" r:id="rId7"/>
    <p:sldId id="403" r:id="rId8"/>
    <p:sldId id="404" r:id="rId9"/>
    <p:sldId id="395" r:id="rId10"/>
    <p:sldId id="394" r:id="rId11"/>
    <p:sldId id="396" r:id="rId12"/>
    <p:sldId id="398" r:id="rId13"/>
    <p:sldId id="399" r:id="rId14"/>
    <p:sldId id="397" r:id="rId15"/>
    <p:sldId id="408" r:id="rId16"/>
    <p:sldId id="401" r:id="rId17"/>
    <p:sldId id="407" r:id="rId18"/>
    <p:sldId id="409" r:id="rId19"/>
    <p:sldId id="410" r:id="rId20"/>
    <p:sldId id="411" r:id="rId21"/>
    <p:sldId id="333" r:id="rId22"/>
    <p:sldId id="323" r:id="rId23"/>
    <p:sldId id="334" r:id="rId24"/>
    <p:sldId id="337" r:id="rId25"/>
    <p:sldId id="309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39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56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234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411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9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8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10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8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developer.mozilla.org/pt-BR/docs/Web/Java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Javascript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modelo de objetos (elementos) de documentos, é uma interface de programação para os documentos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página de forma que os programas possam alterar a estrutura do documento, alterar o estilo e conteúdo.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documento com nós e objetos, dessa forma, as linguagens de programação podem se conectar à página.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53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[window(/) Principal]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13A1FF2-4FA5-4B63-A03E-5334B70C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07" y="905044"/>
            <a:ext cx="5292410" cy="41704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8EEB34-528A-4EFB-BCBA-16ACD200ED3E}"/>
              </a:ext>
            </a:extLst>
          </p:cNvPr>
          <p:cNvSpPr txBox="1"/>
          <p:nvPr/>
        </p:nvSpPr>
        <p:spPr>
          <a:xfrm>
            <a:off x="6693369" y="1709899"/>
            <a:ext cx="91440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Parent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/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child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-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</a:p>
          <a:p>
            <a:pPr marL="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833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 dos elementos: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846428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(window.document.URL);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window.document.charset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window.navigator.appName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‘blue’;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6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.getElementsTagName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(‘p’)[1] 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‘Texto’;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153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React.JS/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Vue.JS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Comunidade 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e.g.: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WhatsApp p/Computador, Chat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(Bibliotecas/Mozilla); D3.JS;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Breve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DARPA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/ARPANET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/ TCP/IP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(Tim Berners-Lee);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(Netscape) (Jim Clark/ 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Brandon Eich (Linguagem Mocha/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base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MS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Netscape =&gt; ECMA; ISO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2002: Netscape =&gt; Fundação Mozilla =&gt; Browser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Chrome) =&gt; Google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/ Motor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(Google) – 2009; JIT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(Firefox)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(Safari)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ECMAScript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1.0 (Java Script 1.1)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1998: 2.0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1999: 3.0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2009: ES5 (compatível com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métodos para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ES6 (declaradores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classes;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2016: ES2016 (operador de exponenciação)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 ES2017 (compatibilidade com funções assíncronas)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2018: ES2018 (Expressões regulares as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ES2021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adotar o seguinte ambiente, conforme descrito a seguir: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ou Firefox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Inspecionar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Página: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Arq.js (tecla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(Integrar com 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https://nodejs.org/pt-br/download/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https://nodejs.org/pt-br/docs/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https://developer.mozilla.org/pt-BR/docs/Web/JavaScript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https://www.ecma-international.org/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9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98401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</TotalTime>
  <Words>1349</Words>
  <Application>Microsoft Office PowerPoint</Application>
  <PresentationFormat>Apresentação na tela (16:9)</PresentationFormat>
  <Paragraphs>161</Paragraphs>
  <Slides>25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Breve Histórico Web</vt:lpstr>
      <vt:lpstr>JS / Motor</vt:lpstr>
      <vt:lpstr>Histórico Versão ECMAScript</vt:lpstr>
      <vt:lpstr>Ambiente – Configuração JS</vt:lpstr>
      <vt:lpstr>JS</vt:lpstr>
      <vt:lpstr>JS</vt:lpstr>
      <vt:lpstr>JS</vt:lpstr>
      <vt:lpstr>JS</vt:lpstr>
      <vt:lpstr>JS</vt:lpstr>
      <vt:lpstr>JS</vt:lpstr>
      <vt:lpstr>JS</vt:lpstr>
      <vt:lpstr>JS - DOM</vt:lpstr>
      <vt:lpstr>JS – DOM [window(/) Principal]</vt:lpstr>
      <vt:lpstr>JS – DOM - Tipos de Acesso</vt:lpstr>
      <vt:lpstr>JS - DOM</vt:lpstr>
      <vt:lpstr>JS – DOM Exemplo</vt:lpstr>
      <vt:lpstr>JS – DOM Exemplo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969</cp:revision>
  <dcterms:created xsi:type="dcterms:W3CDTF">2020-03-17T20:12:34Z</dcterms:created>
  <dcterms:modified xsi:type="dcterms:W3CDTF">2022-04-28T20:21:28Z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