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1" r:id="rId65"/>
    <p:sldId id="457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1" d="100"/>
          <a:sy n="91" d="100"/>
        </p:scale>
        <p:origin x="19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s://sourceforge.net/projects/xampp/fil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https://www.apachefriends.org/download.html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https://sourceforge.net/projects/xampp/files/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https://dev.mysql.com/downloads/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pasta para projeto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bloco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)"4";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"maria";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232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 conteúdo de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"uva";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" ". $fruta; // feira = "fruta" e fruta = "uva"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"$v";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Técnicas de Programação;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</a:t>
            </a:r>
            <a:r>
              <a:rPr lang="pt-BR" b="1" dirty="0">
                <a:solidFill>
                  <a:schemeClr val="bg1"/>
                </a:solidFill>
              </a:rPr>
              <a:t>,</a:t>
            </a:r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MySQLiConnect</a:t>
            </a:r>
            <a:r>
              <a:rPr lang="pt-BR" b="1" dirty="0">
                <a:solidFill>
                  <a:schemeClr val="bg1"/>
                </a:solidFill>
              </a:rPr>
              <a:t> e PDO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4378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"nome"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"idade"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($lista["nome"]);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["altura"]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"$campo"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"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estar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soma:".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("Y");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 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"Curso de PHP, características da linguagem";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="Salvador";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Bahia. ",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", 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"Julia Cardoso"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Carne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"#",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"Total:".$n;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$resultado";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"Aprovado"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"Aprovado“;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"Reprovado“;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 /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ou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início,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aliás;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$id." – ".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6678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['NAME']}&lt;/p&gt;";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Arial" panose="020B0604020202020204"/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(serviços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8.3.6 (11 de abril de 2024)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5952</Words>
  <Application>Microsoft Office PowerPoint</Application>
  <PresentationFormat>Apresentação na tela (16:9)</PresentationFormat>
  <Paragraphs>658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 Técnicas de Programação; PHP with MySQLi, MySQLiConnect e PDO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MySQL Consulta with mysqli</vt:lpstr>
      <vt:lpstr>PHP – BD MySQL with PDO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1777</cp:revision>
  <dcterms:created xsi:type="dcterms:W3CDTF">2020-03-17T20:12:34Z</dcterms:created>
  <dcterms:modified xsi:type="dcterms:W3CDTF">2024-10-29T18:17:10Z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