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91" r:id="rId3"/>
    <p:sldId id="396" r:id="rId4"/>
    <p:sldId id="398" r:id="rId5"/>
    <p:sldId id="395" r:id="rId6"/>
    <p:sldId id="399" r:id="rId7"/>
    <p:sldId id="394" r:id="rId8"/>
    <p:sldId id="400" r:id="rId9"/>
    <p:sldId id="401" r:id="rId10"/>
    <p:sldId id="404" r:id="rId11"/>
    <p:sldId id="430" r:id="rId12"/>
    <p:sldId id="429" r:id="rId13"/>
    <p:sldId id="432" r:id="rId14"/>
    <p:sldId id="431" r:id="rId15"/>
    <p:sldId id="433" r:id="rId16"/>
    <p:sldId id="435" r:id="rId17"/>
    <p:sldId id="436" r:id="rId18"/>
    <p:sldId id="434" r:id="rId19"/>
    <p:sldId id="397" r:id="rId20"/>
    <p:sldId id="402" r:id="rId21"/>
    <p:sldId id="403" r:id="rId22"/>
    <p:sldId id="407" r:id="rId23"/>
    <p:sldId id="412" r:id="rId24"/>
    <p:sldId id="437" r:id="rId25"/>
    <p:sldId id="408" r:id="rId26"/>
    <p:sldId id="438" r:id="rId27"/>
    <p:sldId id="415" r:id="rId28"/>
    <p:sldId id="413" r:id="rId29"/>
    <p:sldId id="414" r:id="rId30"/>
    <p:sldId id="393" r:id="rId31"/>
    <p:sldId id="406" r:id="rId32"/>
    <p:sldId id="405" r:id="rId33"/>
    <p:sldId id="409" r:id="rId34"/>
    <p:sldId id="410" r:id="rId35"/>
    <p:sldId id="411" r:id="rId36"/>
    <p:sldId id="420" r:id="rId37"/>
    <p:sldId id="416" r:id="rId38"/>
    <p:sldId id="417" r:id="rId39"/>
    <p:sldId id="418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39" r:id="rId49"/>
    <p:sldId id="440" r:id="rId50"/>
    <p:sldId id="441" r:id="rId51"/>
    <p:sldId id="442" r:id="rId52"/>
    <p:sldId id="333" r:id="rId53"/>
    <p:sldId id="323" r:id="rId54"/>
    <p:sldId id="334" r:id="rId55"/>
    <p:sldId id="337" r:id="rId56"/>
    <p:sldId id="309" r:id="rId5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Possui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 e elementos.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(insere), pop(remove),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new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acessando o elemento da lista[1]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Remove o último elemento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;; Insere elemento na lista</a:t>
            </a: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Remove primeiro elemento da lista e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insere na primeira posição na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elemento da lista na posição e não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‘Pedro’, ‘João’); // insere a partir da posição 1, sem remover da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gera nova lista a partir da posição 2;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a partir da posição 1 até a posição 3.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22, 11, 14, 27]; // 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 // crescente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numeros.filter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lista1.concat(lista2,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%; /, *; +-, ++, --;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&amp;&amp;; ||; !;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(idade&gt;=)? ‘Eleitor’: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.getElementById("IdSelect").innerHTML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no body, acrescentar: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de código.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recebe um click com o mouse;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click duplo com o mouse;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3300</Words>
  <Application>Microsoft Office PowerPoint</Application>
  <PresentationFormat>Apresentação na tela (16:9)</PresentationFormat>
  <Paragraphs>456</Paragraphs>
  <Slides>56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Desenvolvimento Web  JS</vt:lpstr>
      <vt:lpstr>Aulas 09 JS</vt:lpstr>
      <vt:lpstr>JS – Comentários</vt:lpstr>
      <vt:lpstr>JS – Variáveis</vt:lpstr>
      <vt:lpstr>JS – Atribuição ( = )</vt:lpstr>
      <vt:lpstr>JS – Variáveis/Atribuição</vt:lpstr>
      <vt:lpstr>JS – Saída de Dados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JS - Funções</vt:lpstr>
      <vt:lpstr>JS - Funções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1090</cp:revision>
  <dcterms:created xsi:type="dcterms:W3CDTF">2020-03-17T20:12:34Z</dcterms:created>
  <dcterms:modified xsi:type="dcterms:W3CDTF">2022-04-25T22:07:17Z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