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345" r:id="rId10"/>
    <p:sldId id="351" r:id="rId11"/>
    <p:sldId id="412" r:id="rId12"/>
    <p:sldId id="352" r:id="rId13"/>
    <p:sldId id="354" r:id="rId14"/>
    <p:sldId id="355" r:id="rId15"/>
    <p:sldId id="356" r:id="rId16"/>
    <p:sldId id="357" r:id="rId17"/>
    <p:sldId id="353" r:id="rId18"/>
    <p:sldId id="362" r:id="rId19"/>
    <p:sldId id="358" r:id="rId20"/>
    <p:sldId id="411" r:id="rId21"/>
    <p:sldId id="410" r:id="rId22"/>
    <p:sldId id="359" r:id="rId23"/>
    <p:sldId id="409" r:id="rId24"/>
    <p:sldId id="402" r:id="rId25"/>
    <p:sldId id="405" r:id="rId26"/>
    <p:sldId id="406" r:id="rId27"/>
    <p:sldId id="407" r:id="rId28"/>
    <p:sldId id="408" r:id="rId29"/>
    <p:sldId id="404" r:id="rId30"/>
    <p:sldId id="403" r:id="rId31"/>
    <p:sldId id="360" r:id="rId32"/>
    <p:sldId id="36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7" r:id="rId57"/>
    <p:sldId id="386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13" r:id="rId73"/>
    <p:sldId id="414" r:id="rId74"/>
    <p:sldId id="333" r:id="rId75"/>
    <p:sldId id="323" r:id="rId76"/>
    <p:sldId id="334" r:id="rId77"/>
    <p:sldId id="337" r:id="rId78"/>
    <p:sldId id="309" r:id="rId7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9660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linguagem de marcação HTML. Foi inventado por Tim Berners-Lee,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páginas web são armazenados em arquivos com extensão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 ou uma IDE de texto, padrão UTF-8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codificação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multbyte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UTF-8 é a recomendação atual para codificação na web. Esta codificação utiliza um número variável de bytes para representar símbolos, podendo usar de 1 a 4 bytes.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documento HTML,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&lt;&gt; 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HTML possui três partes: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HTML.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 e &lt;h1&gt;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 e &lt;/body&gt;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 e &lt;/p&gt;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fonte padrão da visualização da página web é, 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atributo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variar de 1 a 7,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atributo color,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cores em HTML são definidas em notação hexadecimal pela combinação das cores RGB(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valores em hexadecimal são definidos em três pares de números, começando em 00 e terminando FF. Cada símbolo começa com o símbolo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(#). (255x255x255) mais de 16 milhões de cores.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color=“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navegadores encaixam automaticamente o texto da página web de acordo com o tamanho de sua janela. Agora, se desejar quebrar o texto sempre no mesmo lugar, independente da largura da janela no navegador, você pode utilizar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&lt;p&gt;&lt;/p&gt;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parahtaph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é uma coleção de itens de relacionados. Existem três tipos de listas: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ordenadas.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NÃO ordenadas.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descritivas.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combinações de listas 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lista intercalada.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listas dentro de listas.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 = exibir marcador bolinha fechada.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= exibir marcador bolinha aberta.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imagem a uma página web,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SRC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criamos uma imagem para web, é preciso observar o tamanho do arquivo, para que usuários com qualquer tipo de conexão possa ter acesso, pois quanto menor a velocidade de conexão do usuário, mais tempo irá demorar para carregar 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alinhar textos e imagens na página web, deve ser utilizado o atributo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alinhar o texto, no topo, centro, rodapé, à direita ou à esquerda da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valor default que o browser usa para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BOTTOM.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atributo é considerado de acessibilidade, já que é importantíssimo para deficientes visuais,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testar imagens, URL https://fakeimg.pl/,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links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URL apropriada para um serviço internet, também é possível linkar ou interligar sua página web a esse serviço. Por exemplo, é possível criar um link entre sua página e o seu e-mail.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Microsoft Outlook.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URL do documento que deseja interligar, com o nome da seção precedido pelo 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em imagens,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68926178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em imagens,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personalizar as cores dos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cor de fundo e a opção feita pela cor do texto, a cor do link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link=“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recurso comum na internet é a utilização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imagens em tamanhos reduzidos e criar links de funcionalidades para estas imagens.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HTML, permita o uso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altura e tamanho de uma imagem, este recurso não é o mais indicado, já que, mesmo reduzindo as dimensões da imagem na tela, o tamanho do arquivo continua o mesmo. O procedimento correto é utilizar um editor de imagens, e produzir a imagem no tamanho requerido.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imagem mapeada é uma imagem dividida em diferentes áreas e cada área é interligada a um documento. Uma imagem mapeada é 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imagem mapeada,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áreas da imagem 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server-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no cliente, cliente-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tabela HTML consiste em um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tabela HTML também pode incluir elementos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294362" y="1557020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PROJETOWBE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4571</Words>
  <Application>Microsoft Office PowerPoint</Application>
  <PresentationFormat>Apresentação na tela (16:9)</PresentationFormat>
  <Paragraphs>544</Paragraphs>
  <Slides>78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3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783</cp:revision>
  <dcterms:created xsi:type="dcterms:W3CDTF">2020-03-17T20:12:34Z</dcterms:created>
  <dcterms:modified xsi:type="dcterms:W3CDTF">2022-03-07T21:09:45Z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