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256" r:id="rId2"/>
    <p:sldId id="291" r:id="rId3"/>
    <p:sldId id="396" r:id="rId4"/>
    <p:sldId id="398" r:id="rId5"/>
    <p:sldId id="443" r:id="rId6"/>
    <p:sldId id="395" r:id="rId7"/>
    <p:sldId id="399" r:id="rId8"/>
    <p:sldId id="394" r:id="rId9"/>
    <p:sldId id="459" r:id="rId10"/>
    <p:sldId id="458" r:id="rId11"/>
    <p:sldId id="444" r:id="rId12"/>
    <p:sldId id="400" r:id="rId13"/>
    <p:sldId id="401" r:id="rId14"/>
    <p:sldId id="404" r:id="rId15"/>
    <p:sldId id="430" r:id="rId16"/>
    <p:sldId id="429" r:id="rId17"/>
    <p:sldId id="432" r:id="rId18"/>
    <p:sldId id="431" r:id="rId19"/>
    <p:sldId id="433" r:id="rId20"/>
    <p:sldId id="435" r:id="rId21"/>
    <p:sldId id="436" r:id="rId22"/>
    <p:sldId id="434" r:id="rId23"/>
    <p:sldId id="397" r:id="rId24"/>
    <p:sldId id="402" r:id="rId25"/>
    <p:sldId id="403" r:id="rId26"/>
    <p:sldId id="454" r:id="rId27"/>
    <p:sldId id="455" r:id="rId28"/>
    <p:sldId id="407" r:id="rId29"/>
    <p:sldId id="412" r:id="rId30"/>
    <p:sldId id="437" r:id="rId31"/>
    <p:sldId id="408" r:id="rId32"/>
    <p:sldId id="438" r:id="rId33"/>
    <p:sldId id="415" r:id="rId34"/>
    <p:sldId id="413" r:id="rId35"/>
    <p:sldId id="414" r:id="rId36"/>
    <p:sldId id="393" r:id="rId37"/>
    <p:sldId id="406" r:id="rId38"/>
    <p:sldId id="405" r:id="rId39"/>
    <p:sldId id="409" r:id="rId40"/>
    <p:sldId id="410" r:id="rId41"/>
    <p:sldId id="411" r:id="rId42"/>
    <p:sldId id="420" r:id="rId43"/>
    <p:sldId id="416" r:id="rId44"/>
    <p:sldId id="417" r:id="rId45"/>
    <p:sldId id="418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39" r:id="rId55"/>
    <p:sldId id="440" r:id="rId56"/>
    <p:sldId id="441" r:id="rId57"/>
    <p:sldId id="442" r:id="rId58"/>
    <p:sldId id="445" r:id="rId59"/>
    <p:sldId id="446" r:id="rId60"/>
    <p:sldId id="448" r:id="rId61"/>
    <p:sldId id="449" r:id="rId62"/>
    <p:sldId id="450" r:id="rId63"/>
    <p:sldId id="447" r:id="rId64"/>
    <p:sldId id="451" r:id="rId65"/>
    <p:sldId id="452" r:id="rId66"/>
    <p:sldId id="453" r:id="rId67"/>
    <p:sldId id="457" r:id="rId68"/>
    <p:sldId id="456" r:id="rId69"/>
    <p:sldId id="333" r:id="rId70"/>
    <p:sldId id="323" r:id="rId71"/>
    <p:sldId id="334" r:id="rId72"/>
    <p:sldId id="337" r:id="rId73"/>
    <p:sldId id="309" r:id="rId7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212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2168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238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13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code.org/emoji/charts/full-emoji-list.html" TargetMode="External"/><Relationship Id="rId4" Type="http://schemas.openxmlformats.org/officeDocument/2006/relationships/hyperlink" Target="https://pixabay.com/p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(Teste JS no terminal do desenvolvedor):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desenvolvedor);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(Alerta na tela</a:t>
            </a:r>
            <a:r>
              <a:rPr lang="pt-B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(56-23*6+12);</a:t>
            </a:r>
          </a:p>
        </p:txBody>
      </p:sp>
    </p:spTree>
    <p:extLst>
      <p:ext uri="{BB962C8B-B14F-4D97-AF65-F5344CB8AC3E}">
        <p14:creationId xmlns:p14="http://schemas.microsoft.com/office/powerpoint/2010/main" val="25751101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de dados na sua maioria vem através das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formulários.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(Mensagem); // input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Mensagem ); // input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18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índices; elementos; tamanho.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pop(elemento);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Acessando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lista[índice].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new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Remove o último elemento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;; Insere elemento na lista</a:t>
            </a: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Remove primeiro elemento da lista e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insere na primeira posição na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elemento da lista na posição e não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‘Pedro’, ‘João’); // insere a partir da posição 1, sem remover da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gera nova lista a partir da posição 2;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a partir da posição 1 até a posição 3.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22, 11, 14, 27]; // 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 // crescente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numeros.filter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lista1.concat(lista2,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x == y;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x === y;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idade=16,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(idade&gt;=)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‘Eleitor’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(‘.’, ‘,’); // casas decimais, 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-BR’,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:’BRL’});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console.log("Você é obrigado a votar");}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break;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.getElementById("IdSelect").innerHTML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no body, acrescentar: 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for ... in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1841500" lvl="4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para um determinado fim.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Nome; chamada; ações; parâmetros; retorno.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com: “”; ‘’; `` (crase);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.:lista,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dicionário)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(variável/constante)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&gt; Identifica o tipo de variável.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(28.7);</a:t>
            </a:r>
          </a:p>
        </p:txBody>
      </p:sp>
    </p:spTree>
    <p:extLst>
      <p:ext uri="{BB962C8B-B14F-4D97-AF65-F5344CB8AC3E}">
        <p14:creationId xmlns:p14="http://schemas.microsoft.com/office/powerpoint/2010/main" val="308084593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alert('Duplo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modelo: “Gol”,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new Carro(“fiat”, “uno”, 2001);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new Carro(“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“gol”, 2018);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r>
              <a:rPr lang="en-US" b="1" dirty="0">
                <a:solidFill>
                  <a:srgbClr val="0070C0"/>
                </a:solidFill>
              </a:rPr>
              <a:t> ( = 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19;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‘maria’;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altura = 1.72;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Date.getFullYear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-BR”,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‘short’});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[“Jan”,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“Mai”,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“Jul”,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“Set”, “Out”,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“Dez”];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new Date(2021,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Vencido!!!’)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não venceu!!!’)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“dias”);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texto para JSON em objetos;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objetos em texto padrão JSON.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“Volkswagen”,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“gol”,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[“1.0”, “1.4”, “1.6”],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https://viacep.com.br/ws/01001000/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incluir 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input;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https://viacep.com.br/ws/’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‘/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 Para adicionar  propriedades utilizar: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.propriedade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('h1’);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(titulo);</a:t>
            </a:r>
          </a:p>
          <a:p>
            <a:pPr marL="0" indent="0" algn="just">
              <a:buNone/>
            </a:pPr>
            <a:endParaRPr lang="pt-BR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pt-B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&lt;/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h1&gt; &lt;/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‘Texto’;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‘idH1');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.style.color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‘imagem.png’);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Imagens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https://www.pexels.com/pt-br/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https://pixabay.com/pt/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https://unicode.org/emoji/charts/full-emoji-list.html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(Ícones)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\u{1F609}; \u{1F449}; \u{1F3c1}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\u{1F609}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715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6537</TotalTime>
  <Words>4808</Words>
  <Application>Microsoft Office PowerPoint</Application>
  <PresentationFormat>Apresentação na tela (16:9)</PresentationFormat>
  <Paragraphs>646</Paragraphs>
  <Slides>73</Slides>
  <Notes>70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8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09 JS</vt:lpstr>
      <vt:lpstr>JS – Comentários</vt:lpstr>
      <vt:lpstr>JS – Variáveis</vt:lpstr>
      <vt:lpstr>JS – Tipos de Variáveis</vt:lpstr>
      <vt:lpstr>JS – Atribuição ( = )</vt:lpstr>
      <vt:lpstr>JS – Variáveis/Atribuição</vt:lpstr>
      <vt:lpstr>JS – Atributos de Texto HTML</vt:lpstr>
      <vt:lpstr>JS – Imagens Web</vt:lpstr>
      <vt:lpstr>JS – Saída de Dados</vt:lpstr>
      <vt:lpstr>JS – Entrada de Dados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JS - Função</vt:lpstr>
      <vt:lpstr>JS - Função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1216</cp:revision>
  <dcterms:created xsi:type="dcterms:W3CDTF">2020-03-17T20:12:34Z</dcterms:created>
  <dcterms:modified xsi:type="dcterms:W3CDTF">2022-05-01T21:37:38Z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