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91" r:id="rId3"/>
    <p:sldId id="396" r:id="rId4"/>
    <p:sldId id="397" r:id="rId5"/>
    <p:sldId id="398" r:id="rId6"/>
    <p:sldId id="399" r:id="rId7"/>
    <p:sldId id="400" r:id="rId8"/>
    <p:sldId id="401" r:id="rId9"/>
    <p:sldId id="402" r:id="rId10"/>
    <p:sldId id="403" r:id="rId11"/>
    <p:sldId id="404" r:id="rId12"/>
    <p:sldId id="333" r:id="rId13"/>
    <p:sldId id="323" r:id="rId14"/>
    <p:sldId id="334" r:id="rId15"/>
    <p:sldId id="337" r:id="rId16"/>
    <p:sldId id="309" r:id="rId1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6282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647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0980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9490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7991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0406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8719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3531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8701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javascript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6NZfCO5SIk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gYZhIVCPlFY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quiz.asp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JavaScrip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jsref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query.com/download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 err="1">
                <a:solidFill>
                  <a:schemeClr val="bg1"/>
                </a:solidFill>
              </a:rPr>
              <a:t>JQuery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7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$("#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idCliqueBotao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").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	$(‘p’).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 });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19550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8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$("#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idParagrafo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").click(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	$(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(“Texto alterado!!!");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 });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04596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Devmedia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	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https://www.devmedia.com.br/javascript/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https://www.youtube.com/watch?v=W6NZfCO5SIk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https://www.youtube.com/watch?v=gYZhIVCPlFY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JQuery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https://www.w3schools.com/js/js_quiz.asp</a:t>
            </a: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https://developer.mozilla.org/pt-BR/docs/Web/JavaScript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https://www.w3schools.com/jsref/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 err="1">
                <a:solidFill>
                  <a:schemeClr val="bg1"/>
                </a:solidFill>
              </a:rPr>
              <a:t>JQuery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11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 err="1">
                <a:solidFill>
                  <a:schemeClr val="bg1"/>
                </a:solidFill>
              </a:rPr>
              <a:t>JQuery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Biblioteca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biblioteca JS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agilizar as interações com a página Web.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Simplifica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Requisições AJAX; manipulação CSS, animações, gráficos, efeito carrossel , banners, etc.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jquery.com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Baixar a versão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uncompressed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https://jquery.com/download/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Salvar o arquivo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JQuery.js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incluir no seu projeto Web.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81000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Biblioteca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Script Puro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("teste").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'oi’;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$("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#teste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World!!!");</a:t>
            </a:r>
          </a:p>
        </p:txBody>
      </p:sp>
    </p:spTree>
    <p:extLst>
      <p:ext uri="{BB962C8B-B14F-4D97-AF65-F5344CB8AC3E}">
        <p14:creationId xmlns:p14="http://schemas.microsoft.com/office/powerpoint/2010/main" val="396753703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Biblioteca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$("p").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(“nome da classe”);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Documento Carregado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onload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JS;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95204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Seletores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Altera todos os parágrafos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seletor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$("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(‘Alterado todos os parágrafos’);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4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Altera um parágrafo específico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pelo ID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$(“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(‘Alterado um parágrafo específico’);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70843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Seletores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5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Altera parágrafo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pela classe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$(“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(‘Alterado todos os parágrafos pela classe’);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6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Altera parágrafo pelo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seletor.classe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$(“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seletor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(‘Alterado os parágrafos pela classe’);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32614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Seletores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5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Altera parágrafo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pela classe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$(“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(‘Alterado todos os parágrafos pela classe’);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89456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6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$("#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idCliqueBotao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("Clicou no botão!!!");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 });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31081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6618</TotalTime>
  <Words>614</Words>
  <Application>Microsoft Office PowerPoint</Application>
  <PresentationFormat>Apresentação na tela (16:9)</PresentationFormat>
  <Paragraphs>101</Paragraphs>
  <Slides>16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Office Theme</vt:lpstr>
      <vt:lpstr>Desenvolvimento Web  JQuery</vt:lpstr>
      <vt:lpstr>Aulas 11 JQuery</vt:lpstr>
      <vt:lpstr>JQuery – Biblioteca</vt:lpstr>
      <vt:lpstr>JQuery – Biblioteca</vt:lpstr>
      <vt:lpstr>JQuery – Biblioteca</vt:lpstr>
      <vt:lpstr>JQuery – Seletores</vt:lpstr>
      <vt:lpstr>JQuery – Seletores</vt:lpstr>
      <vt:lpstr>JQuery – Seletores</vt:lpstr>
      <vt:lpstr>JQuery – Funções/Eventos</vt:lpstr>
      <vt:lpstr>JQuery – Funções/Eventos</vt:lpstr>
      <vt:lpstr>JQuery – Funções/Eventos</vt:lpstr>
      <vt:lpstr>Leitura Específica</vt:lpstr>
      <vt:lpstr>Aprenda+</vt:lpstr>
      <vt:lpstr>Dinâmica/Atividades</vt:lpstr>
      <vt:lpstr>Referências Bibliográficas</vt:lpstr>
      <vt:lpstr>Desenvolvimento Web  JQuery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1249</cp:revision>
  <dcterms:created xsi:type="dcterms:W3CDTF">2020-03-17T20:12:34Z</dcterms:created>
  <dcterms:modified xsi:type="dcterms:W3CDTF">2022-05-02T20:54:39Z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