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2"/>
    <p:sldId id="291" r:id="rId3"/>
    <p:sldId id="332" r:id="rId4"/>
    <p:sldId id="349" r:id="rId5"/>
    <p:sldId id="343" r:id="rId6"/>
    <p:sldId id="344" r:id="rId7"/>
    <p:sldId id="350" r:id="rId8"/>
    <p:sldId id="346" r:id="rId9"/>
    <p:sldId id="415" r:id="rId10"/>
    <p:sldId id="345" r:id="rId11"/>
    <p:sldId id="351" r:id="rId12"/>
    <p:sldId id="412" r:id="rId13"/>
    <p:sldId id="352" r:id="rId14"/>
    <p:sldId id="354" r:id="rId15"/>
    <p:sldId id="355" r:id="rId16"/>
    <p:sldId id="356" r:id="rId17"/>
    <p:sldId id="357" r:id="rId18"/>
    <p:sldId id="353" r:id="rId19"/>
    <p:sldId id="362" r:id="rId20"/>
    <p:sldId id="358" r:id="rId21"/>
    <p:sldId id="411" r:id="rId22"/>
    <p:sldId id="410" r:id="rId23"/>
    <p:sldId id="359" r:id="rId24"/>
    <p:sldId id="409" r:id="rId25"/>
    <p:sldId id="402" r:id="rId26"/>
    <p:sldId id="405" r:id="rId27"/>
    <p:sldId id="406" r:id="rId28"/>
    <p:sldId id="407" r:id="rId29"/>
    <p:sldId id="408" r:id="rId30"/>
    <p:sldId id="404" r:id="rId31"/>
    <p:sldId id="403" r:id="rId32"/>
    <p:sldId id="360" r:id="rId33"/>
    <p:sldId id="361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7" r:id="rId58"/>
    <p:sldId id="386" r:id="rId59"/>
    <p:sldId id="388" r:id="rId60"/>
    <p:sldId id="389" r:id="rId61"/>
    <p:sldId id="390" r:id="rId62"/>
    <p:sldId id="391" r:id="rId63"/>
    <p:sldId id="392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13" r:id="rId73"/>
    <p:sldId id="414" r:id="rId74"/>
    <p:sldId id="333" r:id="rId75"/>
    <p:sldId id="323" r:id="rId76"/>
    <p:sldId id="334" r:id="rId77"/>
    <p:sldId id="337" r:id="rId78"/>
    <p:sldId id="309" r:id="rId7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36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89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516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890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493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787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01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983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760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2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6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505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416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576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994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163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555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871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96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00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633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702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254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5318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210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10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4670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93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9908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06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2870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216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757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5752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5928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855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544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68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2494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67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34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62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4035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84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9753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7287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7652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82051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20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as.com.b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mericanas.com.b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wnload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(Arquivos novos/modificados -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“Projeto Web em PHP"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https://github.com/CloudEducationBrazil/PROJETOWEB.git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digitar no google: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ser gerado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a)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seu computador,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b) cadastrar essa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830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-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Download Versão ZIPADA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as extensões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(servidor web), color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Script), JSX HTML, Visual Studio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8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mundial de computadores interconectados que possibilita os usuários se comunicar com pessoas do mundo e obter informações.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Intratet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particular de uma organização.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conhecida como web, é um sistema de informação de serviços de internet.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623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Enquanto a internet refere-se aos componentes físicos da grande rede, a web refere-se ao corpo da informação compartilhada por esta rede, ou seja, ás páginas web (conteúdos) através de visita de um site.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coleção de páginas web relacionadas entre si. Sendo acesso através dos browsers, navegadores, (Chrome, Edge, Firefox,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primeira página recebida de um site por um servidor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025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normalmente acessada pelo index.html ou default.html. Como padrão estes arquivos possuem extensão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conjunto de regras para a comunicação em rede. Eles determinam como computadores se comunicam: como iniciar, manter e encerrar a comunicação.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pelos servidores Web para transmitir documentos HTML.</a:t>
            </a:r>
          </a:p>
        </p:txBody>
      </p:sp>
    </p:spTree>
    <p:extLst>
      <p:ext uri="{BB962C8B-B14F-4D97-AF65-F5344CB8AC3E}">
        <p14:creationId xmlns:p14="http://schemas.microsoft.com/office/powerpoint/2010/main" val="75968448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para transferir arquivos.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protocolos para transmissão de informação pela web, com função de verificar se os dados são transferidos de forma correta, na sequência apropriada e sem erros.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(Internet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protocolo de endereçamento que fornece o endereço dos computadores na rede.</a:t>
            </a:r>
          </a:p>
        </p:txBody>
      </p:sp>
    </p:spTree>
    <p:extLst>
      <p:ext uri="{BB962C8B-B14F-4D97-AF65-F5344CB8AC3E}">
        <p14:creationId xmlns:p14="http://schemas.microsoft.com/office/powerpoint/2010/main" val="32073127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(Universal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sistema de endereçamento usado pelos navegadores para localizar redes, computadores e arquivos na internet.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005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páginas web como textos descritivos e informações separadamente, utilizamos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Foi inventado por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1990, com fins científicos.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páginas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armazenadas em arquivos com extensão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 documento HTML, precisa de um editor de texto, como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UTF-8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28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Codificação</a:t>
            </a:r>
            <a:r>
              <a:rPr lang="en-US" b="1" dirty="0">
                <a:solidFill>
                  <a:srgbClr val="0070C0"/>
                </a:solidFill>
              </a:rPr>
              <a:t> UTF-8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de caracteres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mecanismo que armazena os símbolos em forma binária no computador, possibilitando a conversão de um símbolo em código e um código em símbolo.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multibyte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recomendação atual para codificação na web. Esta codificação utiliza um número variável de bytes para representar símbolos, podendo usar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 4 bytes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635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02</a:t>
            </a:r>
            <a:r>
              <a:rPr lang="pt-BR" b="1">
                <a:solidFill>
                  <a:schemeClr val="bg1"/>
                </a:solidFill>
              </a:rPr>
              <a:t>, 03,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elemento. 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nome de um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nome usado entre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colchetes angulares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para criar parágrafos. Note que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fechar uma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 tem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 antes de seu 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, e que em elementos vazios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não é requirida e nem permitida.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5407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sintaxe: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elemento HTML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parâmetro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conteúdo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3938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348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documento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fechar com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elementos básicos de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utilizados para especificar o formato do conteúdo de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&lt;&gt;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permitem aos navegadores distinguir 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texto comum e o conteúdo delas pode ser digitado tanto em letras minúsculas ou maiúsculas.</a:t>
            </a:r>
          </a:p>
        </p:txBody>
      </p:sp>
    </p:spTree>
    <p:extLst>
      <p:ext uri="{BB962C8B-B14F-4D97-AF65-F5344CB8AC3E}">
        <p14:creationId xmlns:p14="http://schemas.microsoft.com/office/powerpoint/2010/main" val="39571105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duas partes: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cabeçalho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entra com o título,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página web, que será exibido na barra de endereços do navegador. Além de outros elementos, tais como,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body, entra com o conteúdo da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51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!DOCTYPE 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&gt;Title of the document&lt;/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heading&lt;/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paragraph.&lt;/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975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metadados (dados sobre dados) e é colocado entre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contêm algumas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title, style, link, meta,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70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&gt;HTML Elements Reference&lt;/title&gt;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5047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660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4970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172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 web conectado a uma rede internet ou intranet. 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metadados sobre um documento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Metadados são dados (informações) sobre dados.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seus atributos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http-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809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252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="UTF-8"&gt;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="HTML, CSS,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Doe"&gt;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=device-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initial-scale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5104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com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parte das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requerem um fechamento e este idêntico à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abertura, porém com sinal / (barra) no início. Veja, abaixo, alguns exemplos, inicia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términa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cabeçalho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título de uma capítulo/seção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linha de título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corpo (conteúdo)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novo parágrafo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8574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Sem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algumas que não necessitam de fechamento e sua sintaxe é somente de abertura, tais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reta no conteúdo do documento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9296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Negrito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mais utilizado para destacar partes de um texto.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adotada pelo W3C para este fim.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381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Itálico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utilizado para destacar termos em outro idioma ou citações.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945147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Sublinhado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pouco utilizado para que os usuários não confundam o texto destacado com links.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797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Alinhamento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destacar um texto, além dos efeitos, pode alterar o alinhamento da linha do parágrafo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center,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=center&gt;Alinhamento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7054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padrão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visualização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seja necessário utilizar outra fonte, alterar o tamanho ou ainda a cor, será preciso fazer uso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face (tipo de fonte),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(tamanho) e color.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escolher qualquer fonte existente, mas ela só aparecerá em computadores que tiverem tal fonte instalada: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verdana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comic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59016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número pode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variar de 1 a 7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sendo que 1 é o menor  tamanho e 7 é o maior tamanho.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face=“Arial”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141540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 e/ou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Servidor Java 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40733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pelo nome ou pelo código hexadecimal. Ao utilizar o nome, estará restrito às cores básicas, tais como: blue,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White,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 em HTML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definidas em notação hexadecimal pela combinação das cores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em hexadecimal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definidos em três pares de números, começando em 00 e terminando FF. Cada símbolo começa com o símbolo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(#).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(255x255x255)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milhões de cores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97352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=“Arial”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6177056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Quebra</a:t>
            </a:r>
            <a:r>
              <a:rPr lang="en-US" b="1" dirty="0">
                <a:solidFill>
                  <a:srgbClr val="0070C0"/>
                </a:solidFill>
              </a:rPr>
              <a:t> de Pag.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padrão,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encaixam automaticamente o texto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página web de acordo 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de sua janela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Agora, se desejar quebrar o texto sempre no mesmo lugar, independente da largura da janela no navegador, você pode utilizar 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Cidade: 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entre os parágrafos. Já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linha.</a:t>
            </a:r>
          </a:p>
        </p:txBody>
      </p:sp>
    </p:spTree>
    <p:extLst>
      <p:ext uri="{BB962C8B-B14F-4D97-AF65-F5344CB8AC3E}">
        <p14:creationId xmlns:p14="http://schemas.microsoft.com/office/powerpoint/2010/main" val="163230326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Linha</a:t>
            </a:r>
            <a:r>
              <a:rPr lang="en-US" b="1" dirty="0">
                <a:solidFill>
                  <a:srgbClr val="0070C0"/>
                </a:solidFill>
              </a:rPr>
              <a:t> Horizontal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utilizada para inserir linhas horizontais em uma página web. Serve para dividir a informação exibida em diferentes blocos.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&gt;Dados Pessoais&lt;/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Nome: Julia Cardoso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Cidade: Salvador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377054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Subtítulos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server para inserir título e subtítulos,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número que representa o nível do tópico. Pode criar até 06(seis) subtítulos.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23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&lt;!--&gt;&lt;--&gt;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para incluir comentários.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&gt;Título H1&lt;--&gt;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&gt;Subtítulo H2&lt;--&gt;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126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coleção de itens de relacionados. Existem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tipos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Numeradas, não numeradas e descritivas.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lista cada item da lista.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533713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NÃO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972055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descritivas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browser.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324592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combinações de listas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combinação é chamada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intercalada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dentro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56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https://cmder.net/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Desenvolvimento HTML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ZIPADA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para exibir letras maiúsculas.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para exibir letras minúsculas.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para exibir romanos em  letras maiúsculas.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para exibir romanos em  letras minúsculas.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=‘a’&gt;&lt;li&gt;&lt;/li&gt;&lt;/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8042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TYPE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endParaRPr lang="pt-B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fechada.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aberta.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quadrado.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=‘SQUARE’&gt;&lt;li&gt;&lt;/li&gt;&lt;/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6397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adicionamos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imagem a uma página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ter em mente o formato, o tamanho e a posição dela na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Formatos mais utilizados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(Joint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Photographic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não fundo transparente.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GIF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Format).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(compressão LZW patenteado, cobrança de royalties)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permite fundo transparente.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7861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permite inserir imagens no HTML, utilizada com atributos.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necessário informar ao navegador aonde a imagem se encontra, ou seja, o endereço e o nome da imagem. Para isto, utiliza-se o 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fonte).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possui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fechamento.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=“caminha da imagem”&gt;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3247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criamos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para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observar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que usuários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possa ter acesso, pois quanto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a velocidade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usuário,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tempo irá demorar para carregar 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alinhar textos e imagens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página web, deve ser utilizado o 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podendo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alinhar o texto, no topo, centro, rodapé, à direita ou à esquerda da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default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o browser usa para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4110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seus parâmetros: top,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73752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parâmetros:top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exibe um texto explicativo da imagem.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acessibilidade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já que é importantíssimo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deficientes visuais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uma vez que os programas desenvolvidos para eles leem as imagens.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um usuário coloca o mouse sobre a imagem, o texto alternativo também é exibido.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418876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 explicativo”&gt;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Site 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imagens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https://fakeimg.pl/.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521891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=“http://www.gogle.com”&gt;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Criar conta no github.com (https://github.com)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(Informar: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e senha)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Scrpit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=“#blue”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(Executar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71658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695195" y="1597731"/>
            <a:ext cx="2561572" cy="3170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052171" y="1597731"/>
            <a:ext cx="2561572" cy="19389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Resolver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propostos em 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pasta exercícios,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arquivos em word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PROJETOWEB,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github.com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https://github.com/CloudEducationBrazil/PROJETOWEB.git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usern.name “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usern.email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915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4652</Words>
  <Application>Microsoft Office PowerPoint</Application>
  <PresentationFormat>Apresentação na tela (16:9)</PresentationFormat>
  <Paragraphs>559</Paragraphs>
  <Slides>78</Slides>
  <Notes>75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83" baseType="lpstr">
      <vt:lpstr>Arial</vt:lpstr>
      <vt:lpstr>Calibri</vt:lpstr>
      <vt:lpstr>Times New Roman</vt:lpstr>
      <vt:lpstr>Wingdings</vt:lpstr>
      <vt:lpstr>Office Theme</vt:lpstr>
      <vt:lpstr>Desenvolvimento Web  HTML</vt:lpstr>
      <vt:lpstr>Aulas 02, 03, 04 HTML</vt:lpstr>
      <vt:lpstr>Conceito</vt:lpstr>
      <vt:lpstr>Ambiente DevOps</vt:lpstr>
      <vt:lpstr>Ambiente DevOps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Caracterização</vt:lpstr>
      <vt:lpstr>Caracterização</vt:lpstr>
      <vt:lpstr>Caracterização</vt:lpstr>
      <vt:lpstr>Caracterização</vt:lpstr>
      <vt:lpstr>Caracterização</vt:lpstr>
      <vt:lpstr>HTML</vt:lpstr>
      <vt:lpstr>HTML – Codificação UTF-8</vt:lpstr>
      <vt:lpstr>HTML – Estrutura Tag</vt:lpstr>
      <vt:lpstr>HTML – Estrutura Tag</vt:lpstr>
      <vt:lpstr>HTML – Tag html</vt:lpstr>
      <vt:lpstr>HTML - Estrutura</vt:lpstr>
      <vt:lpstr>HTML - Estrutura</vt:lpstr>
      <vt:lpstr>HTML – Estrutura Tag Head</vt:lpstr>
      <vt:lpstr>HTML – Estrutura Tag Head</vt:lpstr>
      <vt:lpstr>HTML – Estrutura Tag Head</vt:lpstr>
      <vt:lpstr>HTML – Estrutura Tag Head</vt:lpstr>
      <vt:lpstr>HTML – Estrutura Tag Head</vt:lpstr>
      <vt:lpstr>HTML – Estrutura Tag Meta</vt:lpstr>
      <vt:lpstr>HTML – Estrutura Tag Meta</vt:lpstr>
      <vt:lpstr>HTML – Tags com Fechamento</vt:lpstr>
      <vt:lpstr>HTML – Tags Sem Fechamento *</vt:lpstr>
      <vt:lpstr>HTML – Formatando: Efeitos</vt:lpstr>
      <vt:lpstr>HTML - Formatando: Efeitos</vt:lpstr>
      <vt:lpstr>HTML - Formatando: Efeitos</vt:lpstr>
      <vt:lpstr>HTML - Formatando: Alinhamento</vt:lpstr>
      <vt:lpstr>HTML – Formatando: Alterando Fonte</vt:lpstr>
      <vt:lpstr>HTML – Formatando: Alterando Fonte</vt:lpstr>
      <vt:lpstr>HTML – Formatando: Alterando Fonte</vt:lpstr>
      <vt:lpstr>HTML – Formatando: Alterando Fonte</vt:lpstr>
      <vt:lpstr>HTML – Formatando: Quebra de Pag.</vt:lpstr>
      <vt:lpstr>HTML – Formatando: Linha Horizontal</vt:lpstr>
      <vt:lpstr>HTML – Formatando: Subtítulos</vt:lpstr>
      <vt:lpstr>HTML – Formatando: Comentários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Imagens</vt:lpstr>
      <vt:lpstr>HTML – Imagens</vt:lpstr>
      <vt:lpstr>HTML – Imagens</vt:lpstr>
      <vt:lpstr>HTML – Imagens</vt:lpstr>
      <vt:lpstr>HTML – Imagens</vt:lpstr>
      <vt:lpstr>HTML – Imagens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819</cp:revision>
  <dcterms:created xsi:type="dcterms:W3CDTF">2020-03-17T20:12:34Z</dcterms:created>
  <dcterms:modified xsi:type="dcterms:W3CDTF">2022-03-08T17:00:51Z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