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20" r:id="rId27"/>
    <p:sldId id="419" r:id="rId28"/>
    <p:sldId id="421" r:id="rId29"/>
    <p:sldId id="422" r:id="rId30"/>
    <p:sldId id="423" r:id="rId31"/>
    <p:sldId id="424" r:id="rId32"/>
    <p:sldId id="425" r:id="rId33"/>
    <p:sldId id="426" r:id="rId34"/>
    <p:sldId id="428" r:id="rId35"/>
    <p:sldId id="427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47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29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14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022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4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54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53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691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572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20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47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590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47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79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35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574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853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603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59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60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980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428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492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767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42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4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9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40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71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53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7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exemplo/jquer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ws/40040470/json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www.devmedia.com.br/jquery-tutorial/27299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7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$(‘p’).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55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idParagrafo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 alterado!!!");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45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9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03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$('.blue').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('Terminou o processo!!!');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}); //'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 'fast’;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toggle:on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/off;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botaoShow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$(".blue").show(3000);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011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10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$(‘#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727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 DIV;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$(“.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‘250px’});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 em conjunto com a propriedade no CSS,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33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$('h1');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(h1.html()); // ou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text()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 alterado’);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)}</a:t>
            </a:r>
          </a:p>
        </p:txBody>
      </p:sp>
    </p:spTree>
    <p:extLst>
      <p:ext uri="{BB962C8B-B14F-4D97-AF65-F5344CB8AC3E}">
        <p14:creationId xmlns:p14="http://schemas.microsoft.com/office/powerpoint/2010/main" val="17044605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Blur/Val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Perder o foco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77954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33981038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15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(h2; h3; a;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13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h2 = $('h2');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h2.append(' Acrescentando mais texto no 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h3 = $('h3');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h3.html('&lt;b&gt;Alterou&lt;/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521546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16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('Julia Cardoso');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'https://www.globo.com/');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link.html('Globo');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207000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17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$('#imagem');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'imagem.png');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$('body').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display:inline-block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margin:1%; width:200px; height:200px;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";&gt;&lt;/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	</a:t>
            </a:r>
          </a:p>
        </p:txBody>
      </p:sp>
    </p:spTree>
    <p:extLst>
      <p:ext uri="{BB962C8B-B14F-4D97-AF65-F5344CB8AC3E}">
        <p14:creationId xmlns:p14="http://schemas.microsoft.com/office/powerpoint/2010/main" val="21631232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18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inputButton7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$('h2').remove();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$('#teste').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8963296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19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($('body').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('background-color'));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4228645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20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19809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21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('largura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' e altura:'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62187980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existir incompatibilidade com outros frameworks/bibliotecas: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34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criar um apelido para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81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AsynchronousJavaScriptAndXML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carregar dados em segundo plano e exibi-los na página da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Possibilita buscar informações em outros sites, arquivos externos, efeitos, sem a necessidade de recarregar a página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API 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https://viacep.com.br/exemplo/jquery/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695062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Arq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Acesso para arquivo externo precisa de permissão, senão dar erro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; 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//h1 c/ método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mouseover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('./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h2; p; script/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2659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p;input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text;input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https://viacep.com.br/ws/40040470/json/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(sair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('https://viacep.com.br/ws/'+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status) {			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pegar dado (requisição)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(status);</a:t>
            </a:r>
          </a:p>
        </p:txBody>
      </p:sp>
    </p:spTree>
    <p:extLst>
      <p:ext uri="{BB962C8B-B14F-4D97-AF65-F5344CB8AC3E}">
        <p14:creationId xmlns:p14="http://schemas.microsoft.com/office/powerpoint/2010/main" val="21759331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agilizar as interações com a página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Requisições AJAX; manipulação CSS, animações, gráficos, efeito carrossel , banners,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jquery.com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uncompressed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https://jquery.com/download/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 o arquivo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no seu projeto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status ==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dadosCEP.localidade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inputUF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dadosCEP.uf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inputLogradouro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dadosCEP.logradouro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inputBairro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dadosCEP.bairro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('Erro na requisição!!!’);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  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)...</a:t>
            </a:r>
          </a:p>
        </p:txBody>
      </p:sp>
    </p:spTree>
    <p:extLst>
      <p:ext uri="{BB962C8B-B14F-4D97-AF65-F5344CB8AC3E}">
        <p14:creationId xmlns:p14="http://schemas.microsoft.com/office/powerpoint/2010/main" val="27780098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Post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enviar para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$.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nome:"fulano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tal", idade:21},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  { corpo da função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6822550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Completo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 COMPLETO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enviar/receber,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'URL',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'GET ou POST',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status){corpo da função},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(){corpo da função}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052515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{//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;table;thead;tbody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tr;td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inputBuscar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040692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Lista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input/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 li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32676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win.location.protocol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doc.location.hostname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oiiii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58866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https://www.devmedia.com.br/jquery-tutorial/27299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https://www.w3schools.com/jquery/default.asp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https://www.youtube.com/watch?v=ncbYP5Whtso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https://www.alura.com.br/conteudo/jquery-a-biblioteca-do-mercado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JQuery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https://www.w3schools.com/jquery/jquery_quiz.asp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BIBEAULT,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ROSA, Aurelio; KATZ, Yehuda.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Schuster, 2015.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CHAFFER, Jonathan; SWEDBERG, Karl. Learning jQuery.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Ltd, 2011.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Puro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("teste").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'oi’;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96753703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$("p").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(“nome da classe”);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 Carregado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52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todos os parágrafos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um parágrafo específico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um parágrafo específico’);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08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pelo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seletor.classe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61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4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("Clicou no botão!!!");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10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7402</TotalTime>
  <Words>2258</Words>
  <Application>Microsoft Office PowerPoint</Application>
  <PresentationFormat>Apresentação na tela (16:9)</PresentationFormat>
  <Paragraphs>336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Web  JQuery</vt:lpstr>
      <vt:lpstr>Aulas 11 JQuery</vt:lpstr>
      <vt:lpstr>JQuery – Biblioteca</vt:lpstr>
      <vt:lpstr>JQuery – Biblioteca</vt:lpstr>
      <vt:lpstr>JQuery – Biblioteca</vt:lpstr>
      <vt:lpstr>JQuery – Seletores</vt:lpstr>
      <vt:lpstr>JQuery – Seletores</vt:lpstr>
      <vt:lpstr>JQuery – Seletores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DOM Tag</vt:lpstr>
      <vt:lpstr>JQuery – DOM Blur/Val</vt:lpstr>
      <vt:lpstr>JQuery – DOM Atributo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$</vt:lpstr>
      <vt:lpstr>JQuery – DOM $ Outra Forma</vt:lpstr>
      <vt:lpstr>JQuery – DOM AJAX</vt:lpstr>
      <vt:lpstr>JQuery – DOM AJAX Arq Texto</vt:lpstr>
      <vt:lpstr>JQuery – DOM AJAX API Get Web</vt:lpstr>
      <vt:lpstr>JQuery – DOM AJAX API Get Web</vt:lpstr>
      <vt:lpstr>JQuery – DOM AJAX API Post Web</vt:lpstr>
      <vt:lpstr>JQuery – DOM AJAX Completo</vt:lpstr>
      <vt:lpstr>JQuery – DOM Filter Table</vt:lpstr>
      <vt:lpstr>JQuery – DOM Filter Lista</vt:lpstr>
      <vt:lpstr>JQuery – DOM Outra Forma</vt:lpstr>
      <vt:lpstr>Leitura Específica</vt:lpstr>
      <vt:lpstr>Aprenda+</vt:lpstr>
      <vt:lpstr>Dinâmica/Atividades</vt:lpstr>
      <vt:lpstr>Referências Bibliográficas</vt:lpstr>
      <vt:lpstr>Desenvolvimento Web 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1329</cp:revision>
  <dcterms:created xsi:type="dcterms:W3CDTF">2020-03-17T20:12:34Z</dcterms:created>
  <dcterms:modified xsi:type="dcterms:W3CDTF">2022-05-04T23:57:05Z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