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396" r:id="rId4"/>
    <p:sldId id="398" r:id="rId5"/>
    <p:sldId id="443" r:id="rId6"/>
    <p:sldId id="395" r:id="rId7"/>
    <p:sldId id="399" r:id="rId8"/>
    <p:sldId id="394" r:id="rId9"/>
    <p:sldId id="459" r:id="rId10"/>
    <p:sldId id="458" r:id="rId11"/>
    <p:sldId id="444" r:id="rId12"/>
    <p:sldId id="400" r:id="rId13"/>
    <p:sldId id="401" r:id="rId14"/>
    <p:sldId id="404" r:id="rId15"/>
    <p:sldId id="430" r:id="rId16"/>
    <p:sldId id="429" r:id="rId17"/>
    <p:sldId id="432" r:id="rId18"/>
    <p:sldId id="431" r:id="rId19"/>
    <p:sldId id="433" r:id="rId20"/>
    <p:sldId id="435" r:id="rId21"/>
    <p:sldId id="436" r:id="rId22"/>
    <p:sldId id="434" r:id="rId23"/>
    <p:sldId id="397" r:id="rId24"/>
    <p:sldId id="402" r:id="rId25"/>
    <p:sldId id="403" r:id="rId26"/>
    <p:sldId id="454" r:id="rId27"/>
    <p:sldId id="455" r:id="rId28"/>
    <p:sldId id="407" r:id="rId29"/>
    <p:sldId id="412" r:id="rId30"/>
    <p:sldId id="437" r:id="rId31"/>
    <p:sldId id="408" r:id="rId32"/>
    <p:sldId id="438" r:id="rId33"/>
    <p:sldId id="415" r:id="rId34"/>
    <p:sldId id="413" r:id="rId35"/>
    <p:sldId id="414" r:id="rId36"/>
    <p:sldId id="393" r:id="rId37"/>
    <p:sldId id="406" r:id="rId38"/>
    <p:sldId id="405" r:id="rId39"/>
    <p:sldId id="409" r:id="rId40"/>
    <p:sldId id="410" r:id="rId41"/>
    <p:sldId id="411" r:id="rId42"/>
    <p:sldId id="420" r:id="rId43"/>
    <p:sldId id="416" r:id="rId44"/>
    <p:sldId id="417" r:id="rId45"/>
    <p:sldId id="418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39" r:id="rId55"/>
    <p:sldId id="440" r:id="rId56"/>
    <p:sldId id="441" r:id="rId57"/>
    <p:sldId id="442" r:id="rId58"/>
    <p:sldId id="445" r:id="rId59"/>
    <p:sldId id="446" r:id="rId60"/>
    <p:sldId id="448" r:id="rId61"/>
    <p:sldId id="449" r:id="rId62"/>
    <p:sldId id="450" r:id="rId63"/>
    <p:sldId id="447" r:id="rId64"/>
    <p:sldId id="451" r:id="rId65"/>
    <p:sldId id="452" r:id="rId66"/>
    <p:sldId id="453" r:id="rId67"/>
    <p:sldId id="457" r:id="rId68"/>
    <p:sldId id="456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53268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97442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4812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237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92212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9060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9497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3560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38789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10362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913853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080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0249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954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51243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3559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19923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790552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160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índices; elementos; tamanho.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(elemento); pop(elemento);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Acessando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lista[índice].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(/, *, %); (+-);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 e Decremento: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--;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verdade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‘Eleitor’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Conversão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 para 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para Literal: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75973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casas decimais.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toFixed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(‘.’, ‘,’); // casas decimais, substitui . por ,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toLocaleString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-BR’,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:’BRL’});</a:t>
            </a:r>
          </a:p>
        </p:txBody>
      </p:sp>
    </p:spTree>
    <p:extLst>
      <p:ext uri="{BB962C8B-B14F-4D97-AF65-F5344CB8AC3E}">
        <p14:creationId xmlns:p14="http://schemas.microsoft.com/office/powerpoint/2010/main" val="26619405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signo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signo.toLowerCase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Caixa baixa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&lt;p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”&gt;&lt;/p&gt;&lt;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id = 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=“Nome?”&gt;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()”&gt;Confirmar&lt;/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IdNome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nome == “” || nome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IdMensagem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p.innerHTML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“Nome não informado!!!”; }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			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15693144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	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ano = 2000; ano &lt; =2022; ano++){</a:t>
            </a:r>
          </a:p>
          <a:p>
            <a:pPr marL="0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document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.getElementById("IdSelect").innerHTML =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"&lt;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 = ‘" + ano + " ‘&gt;" + ano + "&lt;/option&gt;"</a:t>
            </a:r>
          </a:p>
          <a:p>
            <a:pPr marL="0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no body, acrescentar: 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nn-NO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43491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bloco de código para um determinado fim.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Nome; chamada; ações; parâmetros; retorno.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Fatorial.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recebe um click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click duplo com o mouse;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addEventListener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: Tempo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 execução do código em intervalos de tempo pré-definido.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única vez.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milissegundos); =&gt; várias vezes.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SetInternalVal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repete a execução da função continuamente.</a:t>
            </a:r>
          </a:p>
        </p:txBody>
      </p:sp>
    </p:spTree>
    <p:extLst>
      <p:ext uri="{BB962C8B-B14F-4D97-AF65-F5344CB8AC3E}">
        <p14:creationId xmlns:p14="http://schemas.microsoft.com/office/powerpoint/2010/main" val="3067049266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SetTimeout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“Executou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8000);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clearTimeout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6549054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</a:t>
            </a:r>
            <a:r>
              <a:rPr lang="en-US" b="1" dirty="0">
                <a:solidFill>
                  <a:srgbClr val="0070C0"/>
                </a:solidFill>
              </a:rPr>
              <a:t> Tempo </a:t>
            </a:r>
            <a:r>
              <a:rPr lang="en-US" b="1" dirty="0" err="1">
                <a:solidFill>
                  <a:srgbClr val="0070C0"/>
                </a:solidFill>
              </a:rPr>
              <a:t>SetInterval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setInterval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cronometro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soma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(cronometro) + 1;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clearInterval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tempo)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******* &lt;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IdTempo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”&gt;0&lt;/h2&gt;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()”&gt;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Parar Contagem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3302723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fábricas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criação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 marca: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modelo: “Gol”, ano:2001 }		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(valor1, valor2, valor3)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.marca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valor1; // Propriedades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valor3;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 Métodos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“buzinou: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Biiiiii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443521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Classes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uno = new Carro(“fiat”, “uno”, 2001);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gol = new Carro(“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“gol”, 2018);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(gol);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gol.ano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808998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.log(data);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data.getFullYear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Ano: 4 dígitos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Mês: 0 a 11 – sendo 0 janeiro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do Mês: 1 a 31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data.getDay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Dia da semana: 0 a 6 – sendo 0 domingo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data.getHours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Hora: 0 a 23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data.getMinutes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Minutos: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Segundos: 0 a 59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data.getMilliseconds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 //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Milisegundos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a 999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53702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‘maria’;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no padrão brasileiro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data.toLocaleString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-BR”, {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‘short’});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[“Jan”,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“Mar”,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“Mai”,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“Jul”,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“Set”, “Out”,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“Dez”];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mesAno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getMonth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()];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mesExtenso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3360142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Data no padrão brasileiro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Mes; Ano)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Comparar Datas – Maior ou Menor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hoje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vencimento = new Date(2021, 1, 18); // Ano, mês, dia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(hoje &gt; vencimento){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Vencido!!!’) 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console.log(‘Documento não venceu!!!’) }</a:t>
            </a:r>
          </a:p>
        </p:txBody>
      </p:sp>
    </p:spTree>
    <p:extLst>
      <p:ext uri="{BB962C8B-B14F-4D97-AF65-F5344CB8AC3E}">
        <p14:creationId xmlns:p14="http://schemas.microsoft.com/office/powerpoint/2010/main" val="2693287210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Manipulação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Datas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Diferença em Dias Até o Final do Ano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(2022, 11, 31);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dataFinal.getTime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dataInicial.getTime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.ceil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diferencaTempo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(24 * 60 * 60 * 1000) 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diferencaDias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“dias”);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94580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(Notação de objeto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 tem como finalidade converter um objeto em texto e vice-versa.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Utilizado para transferência de dados entre sistemas.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texto para JSON em objetos;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-&gt; converte objetos em texto padrão JSON.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20132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Carro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carro =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marca: “Volkswagen”,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modelo: “gol”,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motor: [“1.0”, “1.4”, “1.6”],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ano: 2013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}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JSON.stringify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(carro);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carroTexto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objCarro.modelo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785588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414846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https://viacep.com.br/ws/01001000/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incluir na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p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IdArea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996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Json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: API </a:t>
            </a:r>
            <a:r>
              <a:rPr lang="en-US" b="1" dirty="0" err="1">
                <a:solidFill>
                  <a:srgbClr val="0070C0"/>
                </a:solidFill>
              </a:rPr>
              <a:t>viaCEP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buscarCEP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input;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XMLHttpRequest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ajax.open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(‘GET’, ‘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https://viacep.com.br/ws/’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‘/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ajax.send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447675" lvl="1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ajax.onload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 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.parse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.responseText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uf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bairro + uf;}</a:t>
            </a:r>
          </a:p>
        </p:txBody>
      </p:sp>
    </p:spTree>
    <p:extLst>
      <p:ext uri="{BB962C8B-B14F-4D97-AF65-F5344CB8AC3E}">
        <p14:creationId xmlns:p14="http://schemas.microsoft.com/office/powerpoint/2010/main" val="207973237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AppenChild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5"/>
            <a:ext cx="8865056" cy="39753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insere um elemento filho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ao elemento pai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última posição, ela auxilia na criação de um elemento DOM.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elemento_filho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titulo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('h1’);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Inserir (anexar) o elemento filho (titulo) ao elemento pai (body)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elemento_pai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(titulo);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&lt;body&gt;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	&lt;h1&gt;&lt;/h1&gt;</a:t>
            </a: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&lt;/body&gt;</a:t>
            </a:r>
          </a:p>
        </p:txBody>
      </p:sp>
    </p:spTree>
    <p:extLst>
      <p:ext uri="{BB962C8B-B14F-4D97-AF65-F5344CB8AC3E}">
        <p14:creationId xmlns:p14="http://schemas.microsoft.com/office/powerpoint/2010/main" val="526083214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createElement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setAttibute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62156"/>
            <a:ext cx="8865056" cy="41108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Adiciona um novo atributo ou modifica o valor de um atributo existente num elemento específico.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element.setAttribute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createElement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.innerHTML = ‘Texto’;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setAttribute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('id', ‘idH1');</a:t>
            </a:r>
          </a:p>
          <a:p>
            <a:pPr marL="1841500" lvl="4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.style.color = '</a:t>
            </a:r>
            <a:r>
              <a:rPr lang="pt-BR" sz="20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1841500" lvl="4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appendChild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setAttibute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‘imagem.png’);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413688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Somar dois números HTML/CSS/JS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dentre outros.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(Ícones)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6533</TotalTime>
  <Words>4794</Words>
  <Application>Microsoft Office PowerPoint</Application>
  <PresentationFormat>Apresentação na tela (16:9)</PresentationFormat>
  <Paragraphs>647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8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09 JS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Operadores</vt:lpstr>
      <vt:lpstr>JS – Operadores</vt:lpstr>
      <vt:lpstr>JS – Operadores</vt:lpstr>
      <vt:lpstr>JS – Conversão</vt:lpstr>
      <vt:lpstr>JS – Formatação</vt:lpstr>
      <vt:lpstr>JS – Estrutura Condicional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– Estrutura Repetição</vt:lpstr>
      <vt:lpstr>JS - Função</vt:lpstr>
      <vt:lpstr>JS - Função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Eventos: Tempo</vt:lpstr>
      <vt:lpstr>JS – Evento Tempo SetTimeout</vt:lpstr>
      <vt:lpstr>JS – Evento Tempo SetInterval</vt:lpstr>
      <vt:lpstr>JS – Classes</vt:lpstr>
      <vt:lpstr>JS – Classes</vt:lpstr>
      <vt:lpstr>JS – Manipulação de Datas</vt:lpstr>
      <vt:lpstr>JS – Manipulação de Datas</vt:lpstr>
      <vt:lpstr>JS – Manipulação de Datas</vt:lpstr>
      <vt:lpstr>JS – Manipulação de Datas</vt:lpstr>
      <vt:lpstr>JS – Json</vt:lpstr>
      <vt:lpstr>JS – Json Exemplo</vt:lpstr>
      <vt:lpstr>JS – Json Exemplo: API viaCEP</vt:lpstr>
      <vt:lpstr>JS – Json Exemplo: API viaCEP</vt:lpstr>
      <vt:lpstr>JS – AppenChild</vt:lpstr>
      <vt:lpstr>JS – createElement/setAttibute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1215</cp:revision>
  <dcterms:created xsi:type="dcterms:W3CDTF">2020-03-17T20:12:34Z</dcterms:created>
  <dcterms:modified xsi:type="dcterms:W3CDTF">2022-04-30T15:28:14Z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