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333" r:id="rId26"/>
    <p:sldId id="323" r:id="rId27"/>
    <p:sldId id="334" r:id="rId28"/>
    <p:sldId id="337" r:id="rId29"/>
    <p:sldId id="309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$('.blue').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'fast’;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$(".blue").show(3000);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h2.append('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h3.html('&lt;b&gt;Alterou&lt;/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link.html('Globo');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7066</TotalTime>
  <Words>1461</Words>
  <Application>Microsoft Office PowerPoint</Application>
  <PresentationFormat>Apresentação na tela (16:9)</PresentationFormat>
  <Paragraphs>232</Paragraphs>
  <Slides>29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Desenvolvimento Web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1289</cp:revision>
  <dcterms:created xsi:type="dcterms:W3CDTF">2020-03-17T20:12:34Z</dcterms:created>
  <dcterms:modified xsi:type="dcterms:W3CDTF">2022-05-03T22:43:38Z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