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20" r:id="rId39"/>
    <p:sldId id="433" r:id="rId40"/>
    <p:sldId id="434" r:id="rId41"/>
    <p:sldId id="432" r:id="rId42"/>
    <p:sldId id="435" r:id="rId43"/>
    <p:sldId id="437" r:id="rId44"/>
    <p:sldId id="436" r:id="rId45"/>
    <p:sldId id="438" r:id="rId46"/>
    <p:sldId id="442" r:id="rId47"/>
    <p:sldId id="333" r:id="rId48"/>
    <p:sldId id="323" r:id="rId49"/>
    <p:sldId id="334" r:id="rId50"/>
    <p:sldId id="337" r:id="rId51"/>
    <p:sldId id="309" r:id="rId5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2963592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3587</Words>
  <Application>Microsoft Office PowerPoint</Application>
  <PresentationFormat>Apresentação na tela (16:9)</PresentationFormat>
  <Paragraphs>373</Paragraphs>
  <Slides>51</Slides>
  <Notes>48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917</cp:revision>
  <dcterms:created xsi:type="dcterms:W3CDTF">2020-03-17T20:12:34Z</dcterms:created>
  <dcterms:modified xsi:type="dcterms:W3CDTF">2022-03-25T19:00:47Z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