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91" r:id="rId3"/>
    <p:sldId id="396" r:id="rId4"/>
    <p:sldId id="394" r:id="rId5"/>
    <p:sldId id="398" r:id="rId6"/>
    <p:sldId id="399" r:id="rId7"/>
    <p:sldId id="400" r:id="rId8"/>
    <p:sldId id="401" r:id="rId9"/>
    <p:sldId id="395" r:id="rId10"/>
    <p:sldId id="397" r:id="rId11"/>
    <p:sldId id="402" r:id="rId12"/>
    <p:sldId id="403" r:id="rId13"/>
    <p:sldId id="407" r:id="rId14"/>
    <p:sldId id="412" r:id="rId15"/>
    <p:sldId id="408" r:id="rId16"/>
    <p:sldId id="415" r:id="rId17"/>
    <p:sldId id="413" r:id="rId18"/>
    <p:sldId id="414" r:id="rId19"/>
    <p:sldId id="393" r:id="rId20"/>
    <p:sldId id="406" r:id="rId21"/>
    <p:sldId id="404" r:id="rId22"/>
    <p:sldId id="405" r:id="rId23"/>
    <p:sldId id="409" r:id="rId24"/>
    <p:sldId id="410" r:id="rId25"/>
    <p:sldId id="411" r:id="rId26"/>
    <p:sldId id="420" r:id="rId27"/>
    <p:sldId id="416" r:id="rId28"/>
    <p:sldId id="417" r:id="rId29"/>
    <p:sldId id="418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333" r:id="rId39"/>
    <p:sldId id="323" r:id="rId40"/>
    <p:sldId id="334" r:id="rId41"/>
    <p:sldId id="337" r:id="rId42"/>
    <p:sldId id="309" r:id="rId4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%; /, *; +-, ++, --;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&amp;&amp;; ||; !;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(idade&gt;=)? ‘Eleitor’: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com diversos tipos de dados. Pode conter propriedades(características) e/ou métodos(função).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recebe um click com o mouse;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click duplo com o mouse;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 = 19;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nome = ‘maria’;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altura = 1.72;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4382</TotalTime>
  <Words>2101</Words>
  <Application>Microsoft Office PowerPoint</Application>
  <PresentationFormat>Apresentação na tela (16:9)</PresentationFormat>
  <Paragraphs>314</Paragraphs>
  <Slides>42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Times New Roman</vt:lpstr>
      <vt:lpstr>Office Theme</vt:lpstr>
      <vt:lpstr>Desenvolvimento Web  JS</vt:lpstr>
      <vt:lpstr>Aulas 09 JS</vt:lpstr>
      <vt:lpstr>JS – Comentários</vt:lpstr>
      <vt:lpstr>JS – Saída de Dados</vt:lpstr>
      <vt:lpstr>JS – Variáveis</vt:lpstr>
      <vt:lpstr>JS – Variáveis</vt:lpstr>
      <vt:lpstr>JS – Variáveis / Escopo</vt:lpstr>
      <vt:lpstr>JS – Variáveis / Escopo</vt:lpstr>
      <vt:lpstr>JS – Atribuição</vt:lpstr>
      <vt:lpstr>JS – Operadores</vt:lpstr>
      <vt:lpstr>JS – Operadores</vt:lpstr>
      <vt:lpstr>JS – Operadores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- Funções</vt:lpstr>
      <vt:lpstr>JS - Funções</vt:lpstr>
      <vt:lpstr>JS - Objetos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1018</cp:revision>
  <dcterms:created xsi:type="dcterms:W3CDTF">2020-03-17T20:12:34Z</dcterms:created>
  <dcterms:modified xsi:type="dcterms:W3CDTF">2022-04-24T01:44:54Z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