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96" r:id="rId4"/>
    <p:sldId id="404" r:id="rId5"/>
    <p:sldId id="403" r:id="rId6"/>
    <p:sldId id="405" r:id="rId7"/>
    <p:sldId id="406" r:id="rId8"/>
    <p:sldId id="402" r:id="rId9"/>
    <p:sldId id="413" r:id="rId10"/>
    <p:sldId id="398" r:id="rId11"/>
    <p:sldId id="407" r:id="rId12"/>
    <p:sldId id="414" r:id="rId13"/>
    <p:sldId id="415" r:id="rId14"/>
    <p:sldId id="397" r:id="rId15"/>
    <p:sldId id="409" r:id="rId16"/>
    <p:sldId id="408" r:id="rId17"/>
    <p:sldId id="412" r:id="rId18"/>
    <p:sldId id="410" r:id="rId19"/>
    <p:sldId id="411" r:id="rId20"/>
    <p:sldId id="401" r:id="rId21"/>
    <p:sldId id="416" r:id="rId22"/>
    <p:sldId id="399" r:id="rId23"/>
    <p:sldId id="417" r:id="rId24"/>
    <p:sldId id="400" r:id="rId25"/>
    <p:sldId id="333" r:id="rId26"/>
    <p:sldId id="323" r:id="rId27"/>
    <p:sldId id="334" r:id="rId28"/>
    <p:sldId id="337" r:id="rId29"/>
    <p:sldId id="309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3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query/default.as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pt-br/phpstorm/" TargetMode="External"/><Relationship Id="rId4" Type="http://schemas.openxmlformats.org/officeDocument/2006/relationships/hyperlink" Target="https://www.easyphp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 e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Multiseleção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(switch)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break;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Criar pasta dentro dele chamada: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3. Extensões Gerais PHP: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Debug; PHP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7962</TotalTime>
  <Words>1596</Words>
  <Application>Microsoft Office PowerPoint</Application>
  <PresentationFormat>Apresentação na tela (16:9)</PresentationFormat>
  <Paragraphs>223</Paragraphs>
  <Slides>29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Desenvolvimento Web  PHP</vt:lpstr>
      <vt:lpstr>Aulas 11 e 12 PHP</vt:lpstr>
      <vt:lpstr>PHP – Características</vt:lpstr>
      <vt:lpstr>PHP – Características</vt:lpstr>
      <vt:lpstr>PHP – Ambiente</vt:lpstr>
      <vt:lpstr>PHP – Ambiente VS Code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Referência</vt:lpstr>
      <vt:lpstr>PHP – Variáveis Variáveis (variants)</vt:lpstr>
      <vt:lpstr>PHP – Saída de Dados</vt:lpstr>
      <vt:lpstr>PHP – Concatenação</vt:lpstr>
      <vt:lpstr>PHP – Operadores</vt:lpstr>
      <vt:lpstr>PHP – Operadores Incrementos</vt:lpstr>
      <vt:lpstr>PHP – Funções</vt:lpstr>
      <vt:lpstr>PHP – Funções</vt:lpstr>
      <vt:lpstr>PHP – Entrada de Dados GET</vt:lpstr>
      <vt:lpstr>PHP – Entrada de Dados Form</vt:lpstr>
      <vt:lpstr>PHP – Estrutura de Seleção</vt:lpstr>
      <vt:lpstr>PHP – Estrutura de Seleção</vt:lpstr>
      <vt:lpstr>PHP – Estrutura de Repetição</vt:lpstr>
      <vt:lpstr>Leitura Específica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1457</cp:revision>
  <dcterms:created xsi:type="dcterms:W3CDTF">2020-03-17T20:12:34Z</dcterms:created>
  <dcterms:modified xsi:type="dcterms:W3CDTF">2022-05-06T04:20:52Z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