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20" r:id="rId27"/>
    <p:sldId id="419" r:id="rId28"/>
    <p:sldId id="421" r:id="rId29"/>
    <p:sldId id="422" r:id="rId30"/>
    <p:sldId id="423" r:id="rId31"/>
    <p:sldId id="424" r:id="rId32"/>
    <p:sldId id="425" r:id="rId33"/>
    <p:sldId id="426" r:id="rId34"/>
    <p:sldId id="428" r:id="rId35"/>
    <p:sldId id="427" r:id="rId36"/>
    <p:sldId id="333" r:id="rId37"/>
    <p:sldId id="323" r:id="rId38"/>
    <p:sldId id="334" r:id="rId39"/>
    <p:sldId id="337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6472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294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141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022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46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548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530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691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572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20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47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590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472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579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609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35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574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4853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603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359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60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09805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4285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492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97675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429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949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99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406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71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531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870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exemplo/jquery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ws/40040470/json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3schools.com/jquery/default.asp" TargetMode="External"/><Relationship Id="rId4" Type="http://schemas.openxmlformats.org/officeDocument/2006/relationships/hyperlink" Target="https://www.devmedia.com.br/jquery-tutorial/27299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cbYP5Whtso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lura.com.br/conteudo/jquery-a-biblioteca-do-mercado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7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$(‘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esconder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955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idParagrafo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(“Texto alterado!!!");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459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9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03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02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1ª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botaoHide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2ª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$('.blue').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(2000,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('Terminou o processo!!!');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}); //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'fast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toggle:on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/off;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fadeToggle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2ª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botaoShow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$(".blue").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(3000);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1ª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011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10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02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(uma dentro da outra,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interna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$("#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$(‘#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slideToggle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727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 DIV;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$(“.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‘250px’});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funciona em conjunto com a propriedade no CSS,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633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h1 = $('h1');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(h1.html()); // ou h1.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text()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 alterado’);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)}</a:t>
            </a:r>
          </a:p>
        </p:txBody>
      </p:sp>
    </p:spTree>
    <p:extLst>
      <p:ext uri="{BB962C8B-B14F-4D97-AF65-F5344CB8AC3E}">
        <p14:creationId xmlns:p14="http://schemas.microsoft.com/office/powerpoint/2010/main" val="17044605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Blur/Val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Perder o foco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inputText.val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777954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14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= $('#link');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</p:txBody>
      </p:sp>
    </p:spTree>
    <p:extLst>
      <p:ext uri="{BB962C8B-B14F-4D97-AF65-F5344CB8AC3E}">
        <p14:creationId xmlns:p14="http://schemas.microsoft.com/office/powerpoint/2010/main" val="339810382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15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(h2; h3; a;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input/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13 input/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h2 = $('h2');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h2.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 Acrescentando mais texto no 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h3 = $('h3');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h3.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('&lt;b&gt;Alterou&lt;/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h3');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521546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16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('Julia Cardoso');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inputButton4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= $('#link');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'https://www.globo.com/');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link.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('Globo');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2070009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11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17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inputButton5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$('#imagem');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img.attr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'imagem.png');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display:inline-block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margin:1%; width:200px; height:200px;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background-color:green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";&gt;&lt;/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	</a:t>
            </a:r>
          </a:p>
        </p:txBody>
      </p:sp>
    </p:spTree>
    <p:extLst>
      <p:ext uri="{BB962C8B-B14F-4D97-AF65-F5344CB8AC3E}">
        <p14:creationId xmlns:p14="http://schemas.microsoft.com/office/powerpoint/2010/main" val="21631232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18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inputButton7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$('h2').remove();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inputButton8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$('#teste').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38963296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19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inputButton9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($('body').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('background-color'));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42286450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20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198091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21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$('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('largura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:'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+ ' e altura:'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62187980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$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existir incompatibilidade com outros frameworks/bibliotecas: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conflito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Utilizar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lugar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(‘Texto’);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345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$ </a:t>
            </a:r>
            <a:r>
              <a:rPr lang="en-US" b="1" dirty="0" err="1">
                <a:solidFill>
                  <a:srgbClr val="0070C0"/>
                </a:solidFill>
              </a:rPr>
              <a:t>Outra</a:t>
            </a:r>
            <a:r>
              <a:rPr lang="en-US" b="1" dirty="0">
                <a:solidFill>
                  <a:srgbClr val="0070C0"/>
                </a:solidFill>
              </a:rPr>
              <a:t> Forma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conflito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Utilizar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lugar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criar um apelido para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(‘Texto’);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816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AsynchronousJavaScriptAndXML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como objetivo carregar dados em segundo plano e exibi-los na página da web.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Possibilita buscar informações em outros sites, arquivos externos, efeitos, sem a necessidade de recarregar a página web.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API 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https://viacep.com.br/exemplo/jquery/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6950622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</a:t>
            </a:r>
            <a:r>
              <a:rPr lang="en-US" b="1" dirty="0" err="1">
                <a:solidFill>
                  <a:srgbClr val="0070C0"/>
                </a:solidFill>
              </a:rPr>
              <a:t>Arq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Texto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arquivo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precisa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senão dar erro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$(‘#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mouseover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('./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.txt');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}); 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826594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Get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https://viacep.com.br/ws/40040470/json/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pre;input: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;input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$(‘#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(sair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(URL,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(dados, status) {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('https://viacep.com.br/ws/’ +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/’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331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 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agilizar as interações com a página Web.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Requisições AJAX; manipulação CSS, animações, gráficos, efeito carrossel , banners, etc.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jquery.com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a versão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uncompressed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https://jquery.com/download/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 o arquivo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JQuery.js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incluir no seu projeto Web.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Get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status) {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pegar dados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’){		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(status);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dadosCEP.localidade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inputUF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dadosCEP.uf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inputLogradouro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dadosCEP.logradouro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('Erro na requisição!!!’); }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 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$(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00981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Post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Método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enviar para outro site.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$.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:"fulano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tal",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:21},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(dados, status)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 {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 da função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8225503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</a:t>
            </a:r>
            <a:r>
              <a:rPr lang="en-US" b="1" dirty="0" err="1">
                <a:solidFill>
                  <a:srgbClr val="0070C0"/>
                </a:solidFill>
              </a:rPr>
              <a:t>Completo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Método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 COMPLETO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enviar/receber, outro site.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'URL',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POST'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(dados, status){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 da função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 da função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0525156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Filter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{//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;table;thead;tbody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tr;td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inputBuscar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valor =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 &gt; -1);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040692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Filter Lista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input/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 li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&gt; -1);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0326762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Outra</a:t>
            </a:r>
            <a:r>
              <a:rPr lang="en-US" b="1" dirty="0">
                <a:solidFill>
                  <a:srgbClr val="0070C0"/>
                </a:solidFill>
              </a:rPr>
              <a:t> Forma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win.location.protocol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doc.location.hostname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oiiii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})(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58866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https://jquery.com/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Devmedia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https://www.devmedia.com.br/jquery-tutorial/27299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https://www.w3schools.com/jquery/default.asp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https://www.youtube.com/watch?v=ncbYP5Whtso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https://www.alura.com.br/conteudo/jquery-a-biblioteca-do-mercado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JQuery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https://www.w3schools.com/jquery/jquery_quiz.asp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BIBEAULT,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 ROSA, Aurelio; KATZ, Yehuda.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Simon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Schuster, 2015.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CHAFFER, Jonathan; SWEDBERG, Karl. Learning jQuery.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Publishing Ltd, 2011.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 Puro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("teste").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'oi’;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96753703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(“nome da classe”);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Documento Carregado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520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todos os parágrafos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seletor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um parágrafo específico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pelo 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um parágrafo específico’);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084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pelo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seletor.classe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261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945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("Clicou no botão!!!");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108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7532</TotalTime>
  <Words>2328</Words>
  <Application>Microsoft Office PowerPoint</Application>
  <PresentationFormat>Apresentação na tela (16:9)</PresentationFormat>
  <Paragraphs>340</Paragraphs>
  <Slides>40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Desenvolvimento Web  JQuery</vt:lpstr>
      <vt:lpstr>Aulas 11 JQuery</vt:lpstr>
      <vt:lpstr>JQuery – Biblioteca</vt:lpstr>
      <vt:lpstr>JQuery – Biblioteca</vt:lpstr>
      <vt:lpstr>JQuery – Biblioteca</vt:lpstr>
      <vt:lpstr>JQuery – Seletores</vt:lpstr>
      <vt:lpstr>JQuery – Seletores</vt:lpstr>
      <vt:lpstr>JQuery – Seletores</vt:lpstr>
      <vt:lpstr>JQuery – Funções/Eventos</vt:lpstr>
      <vt:lpstr>JQuery – Funções/Eventos</vt:lpstr>
      <vt:lpstr>JQuery – Funções/Eventos</vt:lpstr>
      <vt:lpstr>JQuery – Funções/Eventos</vt:lpstr>
      <vt:lpstr>JQuery – Funções/Eventos</vt:lpstr>
      <vt:lpstr>JQuery – Funções/Eventos</vt:lpstr>
      <vt:lpstr>JQuery – DOM Tag</vt:lpstr>
      <vt:lpstr>JQuery – DOM Blur/Val</vt:lpstr>
      <vt:lpstr>JQuery – DOM Atributo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$</vt:lpstr>
      <vt:lpstr>JQuery – DOM $ Outra Forma</vt:lpstr>
      <vt:lpstr>JQuery – DOM AJAX</vt:lpstr>
      <vt:lpstr>JQuery – DOM AJAX Arq Texto</vt:lpstr>
      <vt:lpstr>JQuery – DOM AJAX API Get Web</vt:lpstr>
      <vt:lpstr>JQuery – DOM AJAX API Get Web</vt:lpstr>
      <vt:lpstr>JQuery – DOM AJAX API Post Web</vt:lpstr>
      <vt:lpstr>JQuery – DOM AJAX Completo</vt:lpstr>
      <vt:lpstr>JQuery – DOM Filter Table</vt:lpstr>
      <vt:lpstr>JQuery – DOM Filter Lista</vt:lpstr>
      <vt:lpstr>JQuery – DOM Outra Forma</vt:lpstr>
      <vt:lpstr>Leitura Específica</vt:lpstr>
      <vt:lpstr>Aprenda+</vt:lpstr>
      <vt:lpstr>Dinâmica/Atividades</vt:lpstr>
      <vt:lpstr>Referências Bibliográficas</vt:lpstr>
      <vt:lpstr>Desenvolvimento Web  JQuery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1363</cp:revision>
  <dcterms:created xsi:type="dcterms:W3CDTF">2020-03-17T20:12:34Z</dcterms:created>
  <dcterms:modified xsi:type="dcterms:W3CDTF">2022-05-24T20:23:14Z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