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256" r:id="rId2"/>
    <p:sldId id="291" r:id="rId3"/>
    <p:sldId id="332" r:id="rId4"/>
    <p:sldId id="349" r:id="rId5"/>
    <p:sldId id="343" r:id="rId6"/>
    <p:sldId id="344" r:id="rId7"/>
    <p:sldId id="350" r:id="rId8"/>
    <p:sldId id="346" r:id="rId9"/>
    <p:sldId id="345" r:id="rId10"/>
    <p:sldId id="351" r:id="rId11"/>
    <p:sldId id="412" r:id="rId12"/>
    <p:sldId id="352" r:id="rId13"/>
    <p:sldId id="354" r:id="rId14"/>
    <p:sldId id="355" r:id="rId15"/>
    <p:sldId id="356" r:id="rId16"/>
    <p:sldId id="357" r:id="rId17"/>
    <p:sldId id="353" r:id="rId18"/>
    <p:sldId id="362" r:id="rId19"/>
    <p:sldId id="358" r:id="rId20"/>
    <p:sldId id="411" r:id="rId21"/>
    <p:sldId id="410" r:id="rId22"/>
    <p:sldId id="359" r:id="rId23"/>
    <p:sldId id="409" r:id="rId24"/>
    <p:sldId id="402" r:id="rId25"/>
    <p:sldId id="405" r:id="rId26"/>
    <p:sldId id="406" r:id="rId27"/>
    <p:sldId id="407" r:id="rId28"/>
    <p:sldId id="408" r:id="rId29"/>
    <p:sldId id="404" r:id="rId30"/>
    <p:sldId id="403" r:id="rId31"/>
    <p:sldId id="360" r:id="rId32"/>
    <p:sldId id="361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7" r:id="rId57"/>
    <p:sldId id="386" r:id="rId58"/>
    <p:sldId id="388" r:id="rId59"/>
    <p:sldId id="389" r:id="rId60"/>
    <p:sldId id="390" r:id="rId61"/>
    <p:sldId id="391" r:id="rId62"/>
    <p:sldId id="392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13" r:id="rId72"/>
    <p:sldId id="414" r:id="rId73"/>
    <p:sldId id="333" r:id="rId74"/>
    <p:sldId id="323" r:id="rId75"/>
    <p:sldId id="334" r:id="rId76"/>
    <p:sldId id="337" r:id="rId77"/>
    <p:sldId id="309" r:id="rId7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102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89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516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89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493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8787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010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983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760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125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06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05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416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25765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994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8163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555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9871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969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006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1034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20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as.com.b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americanas.com.br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download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https://github.com/CloudEducationBrazil/PROJETOWEB.git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na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observar o gerado pelo GITHUB.</a:t>
            </a:r>
          </a:p>
        </p:txBody>
      </p:sp>
    </p:spTree>
    <p:extLst>
      <p:ext uri="{BB962C8B-B14F-4D97-AF65-F5344CB8AC3E}">
        <p14:creationId xmlns:p14="http://schemas.microsoft.com/office/powerpoint/2010/main" val="15210830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</a:p>
          <a:p>
            <a:pPr marL="514350" indent="-514350" algn="just">
              <a:buAutoNum type="arabicPeriod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(servidor web), color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Script), JSX HTML, Visual Studio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mundial de computadores interconectados que possibilita os usuários se comunicar com pessoas do mundo e obter informações.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Intratet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rede particular de uma organização.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conhecida como web, é um sistema de informação de serviços de internet.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623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Enquanto a internet refere-se aos componentes físicos da grande rede, a web refere-se ao corpo da informação compartilhada por esta rede, ou seja, ás páginas web (conteúdos) através de visita de um site.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coleção de páginas web relacionadas entre si. Sendo acesso através dos browsers, navegadores, (Chrome, Edge, Firefox,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primeira página recebida de um site por um servidor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1025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normalmente acessada pelo index.html ou default.html. Como padrão estes arquivos possuem extensão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conjunto de regras para a comunicação em rede. Eles determinam como computadores se comunicam: como iniciar, manter e encerrar a comunicação.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pelos servidores Web para transmitir documentos HTML.</a:t>
            </a:r>
          </a:p>
        </p:txBody>
      </p:sp>
    </p:spTree>
    <p:extLst>
      <p:ext uri="{BB962C8B-B14F-4D97-AF65-F5344CB8AC3E}">
        <p14:creationId xmlns:p14="http://schemas.microsoft.com/office/powerpoint/2010/main" val="7596844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(File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protocolo utilizado para transferir arquivos.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protocolos para transmissão de informação pela web, com função de verificar se os dados são transferidos de forma correta, na sequência apropriada e sem erros.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(Internet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protocolo de endereçamento que fornece o endereço dos computadores na rede.</a:t>
            </a:r>
          </a:p>
        </p:txBody>
      </p:sp>
    </p:spTree>
    <p:extLst>
      <p:ext uri="{BB962C8B-B14F-4D97-AF65-F5344CB8AC3E}">
        <p14:creationId xmlns:p14="http://schemas.microsoft.com/office/powerpoint/2010/main" val="32073127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(Universal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sistema de endereçamento usado pelos navegadores para localizar redes, computadores e arquivos na internet.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www.americanas.com.br/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005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páginas web como textos descritivos e informações separadamente, utilizamos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Foi inventado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1990, com fins científicos.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páginas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armazenadas em arquivos com extensão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 documento HTML, precisa de um editor de texto, como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UTF-8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285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Codificação</a:t>
            </a:r>
            <a:r>
              <a:rPr lang="en-US" b="1" dirty="0">
                <a:solidFill>
                  <a:srgbClr val="0070C0"/>
                </a:solidFill>
              </a:rPr>
              <a:t> UTF-8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de caracteres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mecanismo que armazena os símbolos em forma binária no computador, possibilitando a conversão de um símbolo em código e um código em símbolo.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codificação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multibyte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recomendação atual para codificação na web. Esta codificação utiliza um número variável de bytes para representar símbolos, podendo usar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a 4 bytes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1635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elemento. 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nome de um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nome usado entre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colchetes angulares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como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para criar parágrafos. Note que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fechar uma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ela tem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barra antes de seu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 , e que em elementos vazios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não é requirida e nem permitida.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40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02</a:t>
            </a:r>
            <a:r>
              <a:rPr lang="pt-BR" b="1">
                <a:solidFill>
                  <a:schemeClr val="bg1"/>
                </a:solidFill>
              </a:rPr>
              <a:t>, 03,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 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sintaxe: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elemento HTML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parâmetro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conteúdo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3938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348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documento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fechar com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elementos básicos de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documento 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utilizados para especificar o formato do conteúdo de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&lt;&gt;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permitem aos navegadores distinguir 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texto comum e o conteúdo delas pode ser digitado tanto em letras minúsculas ou maiúsculas.</a:t>
            </a:r>
          </a:p>
        </p:txBody>
      </p:sp>
    </p:spTree>
    <p:extLst>
      <p:ext uri="{BB962C8B-B14F-4D97-AF65-F5344CB8AC3E}">
        <p14:creationId xmlns:p14="http://schemas.microsoft.com/office/powerpoint/2010/main" val="395711056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duas partes: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cabeçalho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entra com o título,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página web, que será exibido na barra de endereços do navegador. Além de outros elementos, tais como,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 body, entra com o conteúdo da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51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!DOCTYPE 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lang="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&gt;Title of the document&lt;/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heading&lt;/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is a paragraph.&lt;/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975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metadados (dados sobre dados) e é colocado entre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contêm algumas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 style, link, meta,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770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&gt;HTML Elements Reference&lt;/title&gt;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05047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96604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h1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color:red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891540" lvl="2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color:blue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447675" lvl="1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49702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Head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59731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&lt;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5172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metadados sobre um documento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Metadados são dados (informações) sobre dados. 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seus atributos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http-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8095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 web conectado a uma rede internet ou intranet. 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Tag Meta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252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="UTF-8"&gt;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="HTML, CSS,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="John Doe"&gt;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=device-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initial-scale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=1.0"&gt;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510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reta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W3C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destacar termos em outro idioma ou citações.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 (tipo de fonte),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color.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blue,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 e/ou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Servidor Java 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inserir linhas horizontais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06(seis) subtítulos.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&lt;!--&gt;&lt;--&gt;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&gt;Título H1&lt;--&gt;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&gt;Subtítulo H2&lt;--&gt;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para exibir letras minúsculas.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maiúsculas.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Desenvolvimento HTML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ZIPADA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TYPE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=‘SQUARE’&gt;&lt;li&gt;&lt;/li&gt;&lt;/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não fundo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usa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parâmetros: top,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parâmetros:top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=“http://www.gogle.com”&gt;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Criar conta no github.com (https://github.com)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(Informar: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e senha)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Scrpit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=“#blue”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(Executar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ProjetoWeb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71658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695195" y="1597731"/>
            <a:ext cx="2561572" cy="31700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052171" y="1597731"/>
            <a:ext cx="2561572" cy="193898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Resolver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propostos em HTML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pasta exercícios,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arquivos em word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9773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https://github.com/CloudEducationBrazil/PROJETOWEB.git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(existe status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Web" &gt;&gt; README.md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(Arquivos novos/modificados -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“Projeto Web em PHP"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3224</TotalTime>
  <Words>4589</Words>
  <Application>Microsoft Office PowerPoint</Application>
  <PresentationFormat>Apresentação na tela (16:9)</PresentationFormat>
  <Paragraphs>550</Paragraphs>
  <Slides>77</Slides>
  <Notes>74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2" baseType="lpstr">
      <vt:lpstr>Arial</vt:lpstr>
      <vt:lpstr>Calibri</vt:lpstr>
      <vt:lpstr>Times New Roman</vt:lpstr>
      <vt:lpstr>Wingdings</vt:lpstr>
      <vt:lpstr>Office Theme</vt:lpstr>
      <vt:lpstr>Desenvolvimento Web  HTML</vt:lpstr>
      <vt:lpstr>Aulas 02, 03, 04 HTML</vt:lpstr>
      <vt:lpstr>Conceito</vt:lpstr>
      <vt:lpstr>Ambiente DevOps</vt:lpstr>
      <vt:lpstr>Ambiente DevOps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Ambiente DevOps - Configuração</vt:lpstr>
      <vt:lpstr>Caracterização</vt:lpstr>
      <vt:lpstr>Caracterização</vt:lpstr>
      <vt:lpstr>Caracterização</vt:lpstr>
      <vt:lpstr>Caracterização</vt:lpstr>
      <vt:lpstr>Caracterização</vt:lpstr>
      <vt:lpstr>HTML</vt:lpstr>
      <vt:lpstr>HTML – Codificação UTF-8</vt:lpstr>
      <vt:lpstr>HTML – Estrutura Tag</vt:lpstr>
      <vt:lpstr>HTML – Estrutura Tag</vt:lpstr>
      <vt:lpstr>HTML – Tag html</vt:lpstr>
      <vt:lpstr>HTML - Estrutura</vt:lpstr>
      <vt:lpstr>HTML - Estrutura</vt:lpstr>
      <vt:lpstr>HTML – Estrutura Tag Head</vt:lpstr>
      <vt:lpstr>HTML – Estrutura Tag Head</vt:lpstr>
      <vt:lpstr>HTML – Estrutura Tag Head</vt:lpstr>
      <vt:lpstr>HTML – Estrutura Tag Head</vt:lpstr>
      <vt:lpstr>HTML – Estrutura Tag Head</vt:lpstr>
      <vt:lpstr>HTML – Estrutura Tag Meta</vt:lpstr>
      <vt:lpstr>HTML – Estrutura Tag Meta</vt:lpstr>
      <vt:lpstr>HTML – Tags com Fechamento</vt:lpstr>
      <vt:lpstr>HTML – Tags Sem Fechamento *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Links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813</cp:revision>
  <dcterms:created xsi:type="dcterms:W3CDTF">2020-03-17T20:12:34Z</dcterms:created>
  <dcterms:modified xsi:type="dcterms:W3CDTF">2022-03-08T13:57:36Z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