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91" r:id="rId3"/>
    <p:sldId id="400" r:id="rId4"/>
    <p:sldId id="401" r:id="rId5"/>
    <p:sldId id="404" r:id="rId6"/>
    <p:sldId id="430" r:id="rId7"/>
    <p:sldId id="429" r:id="rId8"/>
    <p:sldId id="432" r:id="rId9"/>
    <p:sldId id="431" r:id="rId10"/>
    <p:sldId id="433" r:id="rId11"/>
    <p:sldId id="435" r:id="rId12"/>
    <p:sldId id="436" r:id="rId13"/>
    <p:sldId id="434" r:id="rId14"/>
    <p:sldId id="397" r:id="rId15"/>
    <p:sldId id="402" r:id="rId16"/>
    <p:sldId id="403" r:id="rId17"/>
    <p:sldId id="454" r:id="rId18"/>
    <p:sldId id="455" r:id="rId19"/>
    <p:sldId id="407" r:id="rId20"/>
    <p:sldId id="412" r:id="rId21"/>
    <p:sldId id="437" r:id="rId22"/>
    <p:sldId id="408" r:id="rId23"/>
    <p:sldId id="438" r:id="rId24"/>
    <p:sldId id="415" r:id="rId25"/>
    <p:sldId id="413" r:id="rId26"/>
    <p:sldId id="414" r:id="rId27"/>
    <p:sldId id="333" r:id="rId28"/>
    <p:sldId id="323" r:id="rId29"/>
    <p:sldId id="334" r:id="rId30"/>
    <p:sldId id="337" r:id="rId31"/>
    <p:sldId id="30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sem remover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removendo da lista; // ['maria', 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da posição 1 até a posição 3,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considera a posição 4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'lia'];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2, 11, 14, 27];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["maria",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"josé"]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"5",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=== 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16;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 &gt;= 18)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'Eleitor'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'Não Eleitor';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 ', ', '); //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:'BRL'});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("Você é obrigado a votar");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JS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'áries':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'touro':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'gêmeos':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'câncer':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'leão':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'virgem':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00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="Nome? "&gt;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""  || nome ==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"Nome não informado!!!";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ano = 2000; ano &lt;= 2025;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nn-NO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 +=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ano + "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body, acrescentar: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 ... in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instruções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['Julia', 'Paulo', 'Josy']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" - Modelo"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ano:2001, marca:"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modelo:"gol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('Bibi')},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"Marca:"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"Modelo"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– ');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// Remove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Remove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 elemento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redefine 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na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redefine 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['maria',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("Meire"); 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primeira posição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// insere elemento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 // insere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posição exata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6681</TotalTime>
  <Words>2041</Words>
  <Application>Microsoft Office PowerPoint</Application>
  <PresentationFormat>Apresentação na tela (16:9)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Times New Roman</vt:lpstr>
      <vt:lpstr>Office Theme</vt:lpstr>
      <vt:lpstr>Desenvolvimento Web  JS</vt:lpstr>
      <vt:lpstr>Aulas 09 JS 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1262</cp:revision>
  <dcterms:created xsi:type="dcterms:W3CDTF">2020-03-17T20:12:34Z</dcterms:created>
  <dcterms:modified xsi:type="dcterms:W3CDTF">2024-10-07T21:34:16Z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