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58" r:id="rId22"/>
    <p:sldId id="439" r:id="rId23"/>
    <p:sldId id="440" r:id="rId24"/>
    <p:sldId id="441" r:id="rId25"/>
    <p:sldId id="442" r:id="rId26"/>
    <p:sldId id="445" r:id="rId27"/>
    <p:sldId id="446" r:id="rId28"/>
    <p:sldId id="448" r:id="rId29"/>
    <p:sldId id="449" r:id="rId30"/>
    <p:sldId id="450" r:id="rId31"/>
    <p:sldId id="447" r:id="rId32"/>
    <p:sldId id="451" r:id="rId33"/>
    <p:sldId id="452" r:id="rId34"/>
    <p:sldId id="453" r:id="rId35"/>
    <p:sldId id="457" r:id="rId36"/>
    <p:sldId id="456" r:id="rId37"/>
    <p:sldId id="333" r:id="rId38"/>
    <p:sldId id="323" r:id="rId39"/>
    <p:sldId id="334" r:id="rId40"/>
    <p:sldId id="337" r:id="rId41"/>
    <p:sldId id="309" r:id="rId4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5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"Acionou um evento de click"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"Evento de duplo click"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20px"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17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79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6182486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modelo: "Gol",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("Fiat", "Uno",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("Volkswagen", "Gol",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-BR",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'short'});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["Jan",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"Mar",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"Mai",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"Jul",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"Set", "Out",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"Dez"];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.log('Documento Vencido!!!')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.log('Documento não venceu!!!')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"dias");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"Volkswagen",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"gol",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["1.0", "1.4", "1.6"],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viaCEP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“CEP:" /&gt;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="Buscar"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JS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no HTML acrescentar: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input:text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input:button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("GET",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bairro=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"Endereço: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&gt;Bairro: " + bairro + "&lt;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&gt;UF: " +uf  }}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('h1')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'Texto';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'idH1');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2561</Words>
  <Application>Microsoft Office PowerPoint</Application>
  <PresentationFormat>Apresentação na tela (16:9)</PresentationFormat>
  <Paragraphs>355</Paragraphs>
  <Slides>41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Desenvolvimento Web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1288</cp:revision>
  <dcterms:created xsi:type="dcterms:W3CDTF">2020-03-17T20:12:34Z</dcterms:created>
  <dcterms:modified xsi:type="dcterms:W3CDTF">2024-10-30T12:03:53Z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