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2" r:id="rId4"/>
    <p:sldId id="343" r:id="rId5"/>
    <p:sldId id="349" r:id="rId6"/>
    <p:sldId id="350" r:id="rId7"/>
    <p:sldId id="335" r:id="rId8"/>
    <p:sldId id="344" r:id="rId9"/>
    <p:sldId id="345" r:id="rId10"/>
    <p:sldId id="340" r:id="rId11"/>
    <p:sldId id="346" r:id="rId12"/>
    <p:sldId id="347" r:id="rId13"/>
    <p:sldId id="348" r:id="rId14"/>
    <p:sldId id="339" r:id="rId15"/>
    <p:sldId id="336" r:id="rId16"/>
    <p:sldId id="342" r:id="rId17"/>
    <p:sldId id="412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5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7" Type="http://schemas.openxmlformats.org/officeDocument/2006/relationships/hyperlink" Target="https://developer.mozilla.org/pt-BR/docs/Learn/Getting_started_with_the_web/Installing_basic_softwa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" TargetMode="Externa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PHPStorm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online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https://www.onlinegdb.com/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extensões: 	</a:t>
            </a: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(CSS);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vscode-icons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v4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Script); </a:t>
            </a: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HTML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(Visual Studio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(Format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@builtin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Server</a:t>
            </a:r>
          </a:p>
          <a:p>
            <a:pPr marL="514350" indent="-514350" algn="just">
              <a:buAutoNum type="arabicPeriod"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já instalado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(servidor web).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https://www.w3schools.com/tags/tag_hn.asp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-BR/docs/Learn/Getting_started_with_the_web/Installing_basic_software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Desenvolvimento Web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software, seja ele um sistema, um app, um portal ou um site, que está conectado a uma rede, podendo ser internet ou intranet (uma rede interna).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App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aplicativos da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 sites, páginas da web ou qualquer coisa que funcione na Internet.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ao software de aplicativos.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Construindo o aplicativo do zero.</a:t>
            </a: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878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Atom, Vim,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online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onlinegdb.com; codepen.io; playcode.io; codesandbox.io,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 Local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Imbutido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Apache,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Firefox,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Gráfico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Paint.NET, XD, GIMP, Corel,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Cyberduck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(testes)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Acelerar Escrita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Frameworks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590209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(Linux),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 11, 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1337</Words>
  <Application>Microsoft Office PowerPoint</Application>
  <PresentationFormat>Apresentação na tela (16:9)</PresentationFormat>
  <Paragraphs>146</Paragraphs>
  <Slides>22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Desenvolvimento Web HTML, CSS, JS  e PHP</vt:lpstr>
      <vt:lpstr>Aulas 01 Caracterização Desenvolvimento Web</vt:lpstr>
      <vt:lpstr>Contextualização – Conceito</vt:lpstr>
      <vt:lpstr>Contextualização – App Web</vt:lpstr>
      <vt:lpstr>Contextualização - Ambiente</vt:lpstr>
      <vt:lpstr>Contextualização - Ambiente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Ambiente DevOps - Configuração</vt:lpstr>
      <vt:lpstr>Leitura Específica</vt:lpstr>
      <vt:lpstr>Aprenda+</vt:lpstr>
      <vt:lpstr>Dinâmica/Atividades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663</cp:revision>
  <dcterms:created xsi:type="dcterms:W3CDTF">2020-03-17T20:12:34Z</dcterms:created>
  <dcterms:modified xsi:type="dcterms:W3CDTF">2023-08-23T20:30:13Z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