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89" r:id="rId6"/>
    <p:sldId id="384" r:id="rId7"/>
    <p:sldId id="317" r:id="rId8"/>
    <p:sldId id="277" r:id="rId9"/>
    <p:sldId id="393" r:id="rId10"/>
    <p:sldId id="394" r:id="rId11"/>
    <p:sldId id="279" r:id="rId12"/>
    <p:sldId id="395" r:id="rId13"/>
    <p:sldId id="278" r:id="rId14"/>
    <p:sldId id="270" r:id="rId15"/>
    <p:sldId id="396" r:id="rId16"/>
    <p:sldId id="398" r:id="rId17"/>
    <p:sldId id="397" r:id="rId18"/>
    <p:sldId id="321" r:id="rId19"/>
    <p:sldId id="391" r:id="rId20"/>
    <p:sldId id="268" r:id="rId21"/>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840">
          <p15:clr>
            <a:srgbClr val="F26B43"/>
          </p15:clr>
        </p15:guide>
        <p15:guide id="3"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3725" autoAdjust="0"/>
  </p:normalViewPr>
  <p:slideViewPr>
    <p:cSldViewPr snapToGrid="0">
      <p:cViewPr>
        <p:scale>
          <a:sx n="76" d="100"/>
          <a:sy n="76" d="100"/>
        </p:scale>
        <p:origin x="-420" y="54"/>
      </p:cViewPr>
      <p:guideLst>
        <p:guide orient="horz" pos="2160"/>
        <p:guide pos="384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5FB956-6D4A-42A4-8922-04A0471F5626}" type="datetime1">
              <a:rPr lang="pt-BR" smtClean="0"/>
              <a:t>07/06/2024</a:t>
            </a:fld>
            <a:endParaRPr lang="pt-BR"/>
          </a:p>
        </p:txBody>
      </p:sp>
      <p:sp>
        <p:nvSpPr>
          <p:cNvPr id="4" name="Espaço Reservado para Rodapé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pt-BR" smtClean="0"/>
              <a:t>‹nº›</a:t>
            </a:fld>
            <a:endParaRPr lang="pt-B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8414BCE-8E15-4FAC-ABEA-824CFE89BEEF}" type="datetime1">
              <a:rPr lang="pt-BR" smtClean="0"/>
              <a:t>07/06/2024</a:t>
            </a:fld>
            <a:endParaRPr lang="pt-BR"/>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pt-BR" smtClean="0"/>
              <a:t>‹nº›</a:t>
            </a:fld>
            <a:endParaRPr lang="pt-B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a:t>
            </a:fld>
            <a:endParaRPr lang="pt-BR"/>
          </a:p>
        </p:txBody>
      </p:sp>
      <p:sp>
        <p:nvSpPr>
          <p:cNvPr id="5" name="Espaço Reservado para Data 4">
            <a:extLst>
              <a:ext uri="{FF2B5EF4-FFF2-40B4-BE49-F238E27FC236}">
                <a16:creationId xmlns:a16="http://schemas.microsoft.com/office/drawing/2014/main" xmlns="" id="{1B6C9253-D535-4381-869E-FE197FA2CA27}"/>
              </a:ext>
            </a:extLst>
          </p:cNvPr>
          <p:cNvSpPr>
            <a:spLocks noGrp="1"/>
          </p:cNvSpPr>
          <p:nvPr>
            <p:ph type="dt" idx="1"/>
          </p:nvPr>
        </p:nvSpPr>
        <p:spPr/>
        <p:txBody>
          <a:bodyPr/>
          <a:lstStyle/>
          <a:p>
            <a:pPr rtl="0"/>
            <a:fld id="{1A551632-2A86-4E22-BFB5-628C43F0EF2D}" type="datetime1">
              <a:rPr lang="pt-BR" smtClean="0"/>
              <a:t>07/06/2024</a:t>
            </a:fld>
            <a:endParaRPr lang="pt-BR"/>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14</a:t>
            </a:fld>
            <a:endParaRPr lang="pt-BR"/>
          </a:p>
        </p:txBody>
      </p:sp>
      <p:sp>
        <p:nvSpPr>
          <p:cNvPr id="5" name="Espaço Reservado para Data 4">
            <a:extLst>
              <a:ext uri="{FF2B5EF4-FFF2-40B4-BE49-F238E27FC236}">
                <a16:creationId xmlns:a16="http://schemas.microsoft.com/office/drawing/2014/main" xmlns="" id="{4E92F44B-6FB7-4F2F-BAB3-63EDA14B953F}"/>
              </a:ext>
            </a:extLst>
          </p:cNvPr>
          <p:cNvSpPr>
            <a:spLocks noGrp="1"/>
          </p:cNvSpPr>
          <p:nvPr>
            <p:ph type="dt" idx="1"/>
          </p:nvPr>
        </p:nvSpPr>
        <p:spPr/>
        <p:txBody>
          <a:bodyPr/>
          <a:lstStyle/>
          <a:p>
            <a:pPr rtl="0"/>
            <a:fld id="{27B2AB3C-04B7-41FA-A641-3AEB2681DC55}" type="datetime1">
              <a:rPr lang="pt-BR" smtClean="0"/>
              <a:t>07/06/2024</a:t>
            </a:fld>
            <a:endParaRPr lang="pt-BR"/>
          </a:p>
        </p:txBody>
      </p:sp>
    </p:spTree>
    <p:extLst>
      <p:ext uri="{BB962C8B-B14F-4D97-AF65-F5344CB8AC3E}">
        <p14:creationId xmlns:p14="http://schemas.microsoft.com/office/powerpoint/2010/main" val="4151865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15</a:t>
            </a:fld>
            <a:endParaRPr lang="pt-BR"/>
          </a:p>
        </p:txBody>
      </p:sp>
      <p:sp>
        <p:nvSpPr>
          <p:cNvPr id="5" name="Espaço Reservado para Data 4">
            <a:extLst>
              <a:ext uri="{FF2B5EF4-FFF2-40B4-BE49-F238E27FC236}">
                <a16:creationId xmlns:a16="http://schemas.microsoft.com/office/drawing/2014/main" xmlns="" id="{4A3FFBD9-DC2C-4D22-9832-E5C9FBD3925B}"/>
              </a:ext>
            </a:extLst>
          </p:cNvPr>
          <p:cNvSpPr>
            <a:spLocks noGrp="1"/>
          </p:cNvSpPr>
          <p:nvPr>
            <p:ph type="dt" idx="1"/>
          </p:nvPr>
        </p:nvSpPr>
        <p:spPr/>
        <p:txBody>
          <a:bodyPr/>
          <a:lstStyle/>
          <a:p>
            <a:pPr rtl="0"/>
            <a:fld id="{0167D616-0C84-4261-98FB-B2638BE9B6BB}" type="datetime1">
              <a:rPr lang="pt-BR" smtClean="0"/>
              <a:t>07/06/2024</a:t>
            </a:fld>
            <a:endParaRPr lang="pt-BR"/>
          </a:p>
        </p:txBody>
      </p:sp>
    </p:spTree>
    <p:extLst>
      <p:ext uri="{BB962C8B-B14F-4D97-AF65-F5344CB8AC3E}">
        <p14:creationId xmlns:p14="http://schemas.microsoft.com/office/powerpoint/2010/main" val="4150892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Data 3"/>
          <p:cNvSpPr>
            <a:spLocks noGrp="1"/>
          </p:cNvSpPr>
          <p:nvPr>
            <p:ph type="dt" idx="1"/>
          </p:nvPr>
        </p:nvSpPr>
        <p:spPr/>
        <p:txBody>
          <a:bodyPr/>
          <a:lstStyle/>
          <a:p>
            <a:pPr rtl="0"/>
            <a:fld id="{D8414BCE-8E15-4FAC-ABEA-824CFE89BEEF}" type="datetime1">
              <a:rPr lang="pt-BR" smtClean="0"/>
              <a:t>07/06/2024</a:t>
            </a:fld>
            <a:endParaRPr lang="pt-BR"/>
          </a:p>
        </p:txBody>
      </p:sp>
      <p:sp>
        <p:nvSpPr>
          <p:cNvPr id="5" name="Espaço Reservado para Número de Slide 4"/>
          <p:cNvSpPr>
            <a:spLocks noGrp="1"/>
          </p:cNvSpPr>
          <p:nvPr>
            <p:ph type="sldNum" sz="quarter" idx="5"/>
          </p:nvPr>
        </p:nvSpPr>
        <p:spPr/>
        <p:txBody>
          <a:bodyPr/>
          <a:lstStyle/>
          <a:p>
            <a:pPr rtl="0"/>
            <a:fld id="{E7CCE34D-CFF1-4FFE-815B-D050E7ED2DFD}" type="slidenum">
              <a:rPr lang="pt-BR" smtClean="0"/>
              <a:t>16</a:t>
            </a:fld>
            <a:endParaRPr lang="pt-BR"/>
          </a:p>
        </p:txBody>
      </p:sp>
    </p:spTree>
    <p:extLst>
      <p:ext uri="{BB962C8B-B14F-4D97-AF65-F5344CB8AC3E}">
        <p14:creationId xmlns:p14="http://schemas.microsoft.com/office/powerpoint/2010/main" val="1221519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17</a:t>
            </a:fld>
            <a:endParaRPr lang="pt-BR"/>
          </a:p>
        </p:txBody>
      </p:sp>
      <p:sp>
        <p:nvSpPr>
          <p:cNvPr id="5" name="Espaço Reservado para Data 4">
            <a:extLst>
              <a:ext uri="{FF2B5EF4-FFF2-40B4-BE49-F238E27FC236}">
                <a16:creationId xmlns:a16="http://schemas.microsoft.com/office/drawing/2014/main" xmlns="" id="{6C82F5A7-E676-4E05-A13A-52A659F169E4}"/>
              </a:ext>
            </a:extLst>
          </p:cNvPr>
          <p:cNvSpPr>
            <a:spLocks noGrp="1"/>
          </p:cNvSpPr>
          <p:nvPr>
            <p:ph type="dt" idx="1"/>
          </p:nvPr>
        </p:nvSpPr>
        <p:spPr/>
        <p:txBody>
          <a:bodyPr/>
          <a:lstStyle/>
          <a:p>
            <a:pPr rtl="0"/>
            <a:fld id="{93A4E31E-6660-495C-8AF7-2B626A7C13ED}" type="datetime1">
              <a:rPr lang="pt-BR" smtClean="0"/>
              <a:t>07/06/2024</a:t>
            </a:fld>
            <a:endParaRPr lang="pt-BR"/>
          </a:p>
        </p:txBody>
      </p:sp>
    </p:spTree>
    <p:extLst>
      <p:ext uri="{BB962C8B-B14F-4D97-AF65-F5344CB8AC3E}">
        <p14:creationId xmlns:p14="http://schemas.microsoft.com/office/powerpoint/2010/main" val="39633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rtl="0"/>
            <a:fld id="{E7CCE34D-CFF1-4FFE-815B-D050E7ED2DFD}" type="slidenum">
              <a:rPr lang="pt-BR" smtClean="0"/>
              <a:t>2</a:t>
            </a:fld>
            <a:endParaRPr lang="pt-BR"/>
          </a:p>
        </p:txBody>
      </p:sp>
      <p:sp>
        <p:nvSpPr>
          <p:cNvPr id="5" name="Espaço Reservado para Data 4">
            <a:extLst>
              <a:ext uri="{FF2B5EF4-FFF2-40B4-BE49-F238E27FC236}">
                <a16:creationId xmlns:a16="http://schemas.microsoft.com/office/drawing/2014/main" xmlns="" id="{618FFAAD-FD10-4E86-8CE2-947D33BD5FB0}"/>
              </a:ext>
            </a:extLst>
          </p:cNvPr>
          <p:cNvSpPr>
            <a:spLocks noGrp="1"/>
          </p:cNvSpPr>
          <p:nvPr>
            <p:ph type="dt" idx="1"/>
          </p:nvPr>
        </p:nvSpPr>
        <p:spPr/>
        <p:txBody>
          <a:bodyPr/>
          <a:lstStyle/>
          <a:p>
            <a:pPr rtl="0"/>
            <a:fld id="{EC9C0863-7EBF-4A41-9068-6912EB84D0A6}" type="datetime1">
              <a:rPr lang="pt-BR" smtClean="0"/>
              <a:t>07/06/2024</a:t>
            </a:fld>
            <a:endParaRPr lang="pt-BR"/>
          </a:p>
        </p:txBody>
      </p:sp>
    </p:spTree>
    <p:extLst>
      <p:ext uri="{BB962C8B-B14F-4D97-AF65-F5344CB8AC3E}">
        <p14:creationId xmlns:p14="http://schemas.microsoft.com/office/powerpoint/2010/main" val="1629437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3</a:t>
            </a:fld>
            <a:endParaRPr lang="pt-BR"/>
          </a:p>
        </p:txBody>
      </p:sp>
      <p:sp>
        <p:nvSpPr>
          <p:cNvPr id="5" name="Espaço Reservado para Data 4">
            <a:extLst>
              <a:ext uri="{FF2B5EF4-FFF2-40B4-BE49-F238E27FC236}">
                <a16:creationId xmlns:a16="http://schemas.microsoft.com/office/drawing/2014/main" xmlns="" id="{5D36B63A-E3E3-4199-878A-519D7D67C6F6}"/>
              </a:ext>
            </a:extLst>
          </p:cNvPr>
          <p:cNvSpPr>
            <a:spLocks noGrp="1"/>
          </p:cNvSpPr>
          <p:nvPr>
            <p:ph type="dt" idx="1"/>
          </p:nvPr>
        </p:nvSpPr>
        <p:spPr/>
        <p:txBody>
          <a:bodyPr/>
          <a:lstStyle/>
          <a:p>
            <a:pPr rtl="0"/>
            <a:fld id="{67F745A1-738E-46EE-BF5D-12C6CA92B110}" type="datetime1">
              <a:rPr lang="pt-BR" smtClean="0"/>
              <a:t>07/06/2024</a:t>
            </a:fld>
            <a:endParaRPr lang="pt-BR"/>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4</a:t>
            </a:fld>
            <a:endParaRPr lang="pt-BR"/>
          </a:p>
        </p:txBody>
      </p:sp>
      <p:sp>
        <p:nvSpPr>
          <p:cNvPr id="5" name="Espaço Reservado para Data 4">
            <a:extLst>
              <a:ext uri="{FF2B5EF4-FFF2-40B4-BE49-F238E27FC236}">
                <a16:creationId xmlns:a16="http://schemas.microsoft.com/office/drawing/2014/main" xmlns="" id="{18237D36-3CEE-43DB-9FA5-4E0A1E3EC835}"/>
              </a:ext>
            </a:extLst>
          </p:cNvPr>
          <p:cNvSpPr>
            <a:spLocks noGrp="1"/>
          </p:cNvSpPr>
          <p:nvPr>
            <p:ph type="dt" idx="1"/>
          </p:nvPr>
        </p:nvSpPr>
        <p:spPr/>
        <p:txBody>
          <a:bodyPr/>
          <a:lstStyle/>
          <a:p>
            <a:pPr rtl="0"/>
            <a:fld id="{EA7884E1-E9A7-49A0-9859-61B5DC8D7B92}" type="datetime1">
              <a:rPr lang="pt-BR" smtClean="0"/>
              <a:t>07/06/2024</a:t>
            </a:fld>
            <a:endParaRPr lang="pt-BR"/>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Data 3"/>
          <p:cNvSpPr>
            <a:spLocks noGrp="1"/>
          </p:cNvSpPr>
          <p:nvPr>
            <p:ph type="dt" idx="1"/>
          </p:nvPr>
        </p:nvSpPr>
        <p:spPr/>
        <p:txBody>
          <a:bodyPr/>
          <a:lstStyle/>
          <a:p>
            <a:pPr rtl="0"/>
            <a:fld id="{D8414BCE-8E15-4FAC-ABEA-824CFE89BEEF}" type="datetime1">
              <a:rPr lang="pt-BR" smtClean="0"/>
              <a:t>07/06/2024</a:t>
            </a:fld>
            <a:endParaRPr lang="pt-BR"/>
          </a:p>
        </p:txBody>
      </p:sp>
      <p:sp>
        <p:nvSpPr>
          <p:cNvPr id="5" name="Espaço Reservado para Número de Slide 4"/>
          <p:cNvSpPr>
            <a:spLocks noGrp="1"/>
          </p:cNvSpPr>
          <p:nvPr>
            <p:ph type="sldNum" sz="quarter" idx="5"/>
          </p:nvPr>
        </p:nvSpPr>
        <p:spPr/>
        <p:txBody>
          <a:bodyPr/>
          <a:lstStyle/>
          <a:p>
            <a:pPr rtl="0"/>
            <a:fld id="{E7CCE34D-CFF1-4FFE-815B-D050E7ED2DFD}" type="slidenum">
              <a:rPr lang="pt-BR" smtClean="0"/>
              <a:t>8</a:t>
            </a:fld>
            <a:endParaRPr lang="pt-BR"/>
          </a:p>
        </p:txBody>
      </p:sp>
    </p:spTree>
    <p:extLst>
      <p:ext uri="{BB962C8B-B14F-4D97-AF65-F5344CB8AC3E}">
        <p14:creationId xmlns:p14="http://schemas.microsoft.com/office/powerpoint/2010/main" val="196522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Data 3"/>
          <p:cNvSpPr>
            <a:spLocks noGrp="1"/>
          </p:cNvSpPr>
          <p:nvPr>
            <p:ph type="dt" idx="1"/>
          </p:nvPr>
        </p:nvSpPr>
        <p:spPr/>
        <p:txBody>
          <a:bodyPr/>
          <a:lstStyle/>
          <a:p>
            <a:pPr rtl="0"/>
            <a:fld id="{D8414BCE-8E15-4FAC-ABEA-824CFE89BEEF}" type="datetime1">
              <a:rPr lang="pt-BR" smtClean="0"/>
              <a:t>07/06/2024</a:t>
            </a:fld>
            <a:endParaRPr lang="pt-BR"/>
          </a:p>
        </p:txBody>
      </p:sp>
      <p:sp>
        <p:nvSpPr>
          <p:cNvPr id="5" name="Espaço Reservado para Número de Slide 4"/>
          <p:cNvSpPr>
            <a:spLocks noGrp="1"/>
          </p:cNvSpPr>
          <p:nvPr>
            <p:ph type="sldNum" sz="quarter" idx="5"/>
          </p:nvPr>
        </p:nvSpPr>
        <p:spPr/>
        <p:txBody>
          <a:bodyPr/>
          <a:lstStyle/>
          <a:p>
            <a:pPr rtl="0"/>
            <a:fld id="{E7CCE34D-CFF1-4FFE-815B-D050E7ED2DFD}" type="slidenum">
              <a:rPr lang="pt-BR" smtClean="0"/>
              <a:t>9</a:t>
            </a:fld>
            <a:endParaRPr lang="pt-BR"/>
          </a:p>
        </p:txBody>
      </p:sp>
    </p:spTree>
    <p:extLst>
      <p:ext uri="{BB962C8B-B14F-4D97-AF65-F5344CB8AC3E}">
        <p14:creationId xmlns:p14="http://schemas.microsoft.com/office/powerpoint/2010/main" val="3963618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11</a:t>
            </a:fld>
            <a:endParaRPr lang="pt-BR"/>
          </a:p>
        </p:txBody>
      </p:sp>
      <p:sp>
        <p:nvSpPr>
          <p:cNvPr id="5" name="Espaço Reservado para Data 4">
            <a:extLst>
              <a:ext uri="{FF2B5EF4-FFF2-40B4-BE49-F238E27FC236}">
                <a16:creationId xmlns:a16="http://schemas.microsoft.com/office/drawing/2014/main" xmlns="" id="{4E92F44B-6FB7-4F2F-BAB3-63EDA14B953F}"/>
              </a:ext>
            </a:extLst>
          </p:cNvPr>
          <p:cNvSpPr>
            <a:spLocks noGrp="1"/>
          </p:cNvSpPr>
          <p:nvPr>
            <p:ph type="dt" idx="1"/>
          </p:nvPr>
        </p:nvSpPr>
        <p:spPr/>
        <p:txBody>
          <a:bodyPr/>
          <a:lstStyle/>
          <a:p>
            <a:pPr rtl="0"/>
            <a:fld id="{27B2AB3C-04B7-41FA-A641-3AEB2681DC55}" type="datetime1">
              <a:rPr lang="pt-BR" smtClean="0"/>
              <a:t>07/06/2024</a:t>
            </a:fld>
            <a:endParaRPr lang="pt-BR"/>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12</a:t>
            </a:fld>
            <a:endParaRPr lang="pt-BR"/>
          </a:p>
        </p:txBody>
      </p:sp>
      <p:sp>
        <p:nvSpPr>
          <p:cNvPr id="5" name="Espaço Reservado para Data 4">
            <a:extLst>
              <a:ext uri="{FF2B5EF4-FFF2-40B4-BE49-F238E27FC236}">
                <a16:creationId xmlns:a16="http://schemas.microsoft.com/office/drawing/2014/main" xmlns="" id="{4E92F44B-6FB7-4F2F-BAB3-63EDA14B953F}"/>
              </a:ext>
            </a:extLst>
          </p:cNvPr>
          <p:cNvSpPr>
            <a:spLocks noGrp="1"/>
          </p:cNvSpPr>
          <p:nvPr>
            <p:ph type="dt" idx="1"/>
          </p:nvPr>
        </p:nvSpPr>
        <p:spPr/>
        <p:txBody>
          <a:bodyPr/>
          <a:lstStyle/>
          <a:p>
            <a:pPr rtl="0"/>
            <a:fld id="{27B2AB3C-04B7-41FA-A641-3AEB2681DC55}" type="datetime1">
              <a:rPr lang="pt-BR" smtClean="0"/>
              <a:t>07/06/2024</a:t>
            </a:fld>
            <a:endParaRPr lang="pt-BR"/>
          </a:p>
        </p:txBody>
      </p:sp>
    </p:spTree>
    <p:extLst>
      <p:ext uri="{BB962C8B-B14F-4D97-AF65-F5344CB8AC3E}">
        <p14:creationId xmlns:p14="http://schemas.microsoft.com/office/powerpoint/2010/main" val="2051668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13</a:t>
            </a:fld>
            <a:endParaRPr lang="pt-BR"/>
          </a:p>
        </p:txBody>
      </p:sp>
      <p:sp>
        <p:nvSpPr>
          <p:cNvPr id="5" name="Espaço Reservado para Data 4">
            <a:extLst>
              <a:ext uri="{FF2B5EF4-FFF2-40B4-BE49-F238E27FC236}">
                <a16:creationId xmlns:a16="http://schemas.microsoft.com/office/drawing/2014/main" xmlns="" id="{4E92F44B-6FB7-4F2F-BAB3-63EDA14B953F}"/>
              </a:ext>
            </a:extLst>
          </p:cNvPr>
          <p:cNvSpPr>
            <a:spLocks noGrp="1"/>
          </p:cNvSpPr>
          <p:nvPr>
            <p:ph type="dt" idx="1"/>
          </p:nvPr>
        </p:nvSpPr>
        <p:spPr/>
        <p:txBody>
          <a:bodyPr/>
          <a:lstStyle/>
          <a:p>
            <a:pPr rtl="0"/>
            <a:fld id="{27B2AB3C-04B7-41FA-A641-3AEB2681DC55}" type="datetime1">
              <a:rPr lang="pt-BR" smtClean="0"/>
              <a:t>07/06/2024</a:t>
            </a:fld>
            <a:endParaRPr lang="pt-BR"/>
          </a:p>
        </p:txBody>
      </p:sp>
    </p:spTree>
    <p:extLst>
      <p:ext uri="{BB962C8B-B14F-4D97-AF65-F5344CB8AC3E}">
        <p14:creationId xmlns:p14="http://schemas.microsoft.com/office/powerpoint/2010/main" val="373520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pt-BR" sz="4800"/>
              <a:t>3DFloat</a:t>
            </a:r>
          </a:p>
        </p:txBody>
      </p:sp>
      <p:sp>
        <p:nvSpPr>
          <p:cNvPr id="14" name="Espaço Reservado para Imagem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pt-BR"/>
              <a:t>Clique no ícone para adicionar uma imagem</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9" name="Grupo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orma Livre: Forma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3" name="Espaço Reservado para Texto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pt-BR"/>
              <a:t>Clique para editar os estilos de texto Mestres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na do conteú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orma Livre: Forma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p>
          </p:txBody>
        </p:sp>
        <p:sp>
          <p:nvSpPr>
            <p:cNvPr id="36" name="Forma Livre: Forma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19" name="Forma Livre: Forma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5" name="Título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pt-BR" sz="4800" dirty="0"/>
            </a:lvl1pPr>
          </a:lstStyle>
          <a:p>
            <a:pPr lvl="0" rtl="0">
              <a:lnSpc>
                <a:spcPct val="100000"/>
              </a:lnSpc>
            </a:pPr>
            <a:r>
              <a:rPr lang="pt-BR"/>
              <a:t>Clique para editar o título Mestre</a:t>
            </a:r>
          </a:p>
        </p:txBody>
      </p:sp>
      <p:sp>
        <p:nvSpPr>
          <p:cNvPr id="16" name="Espaço Reservado para Texto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17" name="Espaço Reservado para Conteúdo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22" name="Espaço Reservado para Texto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pt-BR" sz="2000" b="0" cap="all" spc="200" baseline="0" dirty="0">
                <a:solidFill>
                  <a:schemeClr val="tx1"/>
                </a:solidFill>
              </a:defRPr>
            </a:lvl1pPr>
          </a:lstStyle>
          <a:p>
            <a:pPr marL="228600" lvl="0" indent="-228600" rtl="0"/>
            <a:r>
              <a:rPr lang="pt-BR"/>
              <a:t>Clique para editar os estilos de texto Mestres</a:t>
            </a:r>
          </a:p>
        </p:txBody>
      </p:sp>
      <p:sp>
        <p:nvSpPr>
          <p:cNvPr id="23" name="Espaço Reservado para Conteúdo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8" name="Espaço Reservado para Texto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pt-BR" sz="2000" b="0" cap="all" spc="200" baseline="0" dirty="0">
                <a:solidFill>
                  <a:schemeClr val="tx1"/>
                </a:solidFill>
              </a:defRPr>
            </a:lvl1pPr>
          </a:lstStyle>
          <a:p>
            <a:pPr marL="228600" lvl="0" indent="-228600" rtl="0"/>
            <a:r>
              <a:rPr lang="pt-BR"/>
              <a:t>Clique para EDITAR</a:t>
            </a:r>
          </a:p>
        </p:txBody>
      </p:sp>
      <p:sp>
        <p:nvSpPr>
          <p:cNvPr id="21" name="Espaço Reservado para Conteúdo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rtlCol="0">
            <a:noAutofit/>
          </a:body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o">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pt-BR"/>
              <a:t>Clique para editar o título Mestre</a:t>
            </a:r>
          </a:p>
        </p:txBody>
      </p:sp>
      <p:sp>
        <p:nvSpPr>
          <p:cNvPr id="10" name="Espaço Reservado para Imagem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pt-BR"/>
              <a:t>Clique no ícone para adicionar uma imagem</a:t>
            </a:r>
          </a:p>
        </p:txBody>
      </p:sp>
      <p:sp>
        <p:nvSpPr>
          <p:cNvPr id="7" name="Espaço Reservado para Conteúdo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pt-BR"/>
              <a:t>Clique para editar os estilos de texto Mestres</a:t>
            </a:r>
          </a:p>
        </p:txBody>
      </p:sp>
      <p:sp>
        <p:nvSpPr>
          <p:cNvPr id="2" name="Espaço Reservado para Data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chamento">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pt-BR"/>
              <a:t>Clique para editar o título Mestre</a:t>
            </a:r>
            <a:endParaRPr lang="pt-BR" dirty="0"/>
          </a:p>
        </p:txBody>
      </p:sp>
      <p:sp>
        <p:nvSpPr>
          <p:cNvPr id="31" name="Subtítulo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pt-BR">
                <a:solidFill>
                  <a:schemeClr val="tx1">
                    <a:alpha val="60000"/>
                  </a:schemeClr>
                </a:solidFill>
              </a:rPr>
              <a:t>Clique para editar o estilo do subtítulo Mestre</a:t>
            </a:r>
            <a:endParaRPr lang="pt-BR" dirty="0">
              <a:solidFill>
                <a:schemeClr val="tx1">
                  <a:alpha val="60000"/>
                </a:schemeClr>
              </a:solidFill>
            </a:endParaRPr>
          </a:p>
        </p:txBody>
      </p:sp>
      <p:sp>
        <p:nvSpPr>
          <p:cNvPr id="40" name="Espaço Reservado para Imagem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pt-BR"/>
              <a:t>Clique no ícone para adicionar uma imagem</a:t>
            </a:r>
            <a:endParaRPr lang="pt-BR" dirty="0"/>
          </a:p>
        </p:txBody>
      </p:sp>
      <p:sp>
        <p:nvSpPr>
          <p:cNvPr id="42" name="Espaço Reservado para Imagem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pt-BR"/>
              <a:t>Clique no ícone para adicionar uma imagem</a:t>
            </a:r>
          </a:p>
        </p:txBody>
      </p:sp>
      <p:grpSp>
        <p:nvGrpSpPr>
          <p:cNvPr id="43" name="Grupo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orma livre: Forma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46" name="Forma livre: Forma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a:solidFill>
                  <a:schemeClr val="tx1"/>
                </a:solidFill>
              </a:endParaRPr>
            </a:p>
          </p:txBody>
        </p:sp>
      </p:grpSp>
      <p:grpSp>
        <p:nvGrpSpPr>
          <p:cNvPr id="15" name="Grupo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orma Livre: Forma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5" name="Espaço Reservado para Data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rtlCol="0">
            <a:noAutofit/>
          </a:bodyPr>
          <a:lstStyle/>
          <a:p>
            <a:pPr rtl="0"/>
            <a:r>
              <a:rPr lang="pt-BR"/>
              <a:t>Terça-feira, 2 de fevereiro, 20XX</a:t>
            </a:r>
          </a:p>
        </p:txBody>
      </p:sp>
      <p:sp>
        <p:nvSpPr>
          <p:cNvPr id="6" name="Espaço Reservado para Rodapé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rtlCol="0">
            <a:noAutofit/>
          </a:bodyPr>
          <a:lstStyle/>
          <a:p>
            <a:pPr rtl="0"/>
            <a:r>
              <a:rPr lang="pt-BR"/>
              <a:t>Amostra de Texto de Rodapé</a:t>
            </a:r>
          </a:p>
        </p:txBody>
      </p:sp>
      <p:sp>
        <p:nvSpPr>
          <p:cNvPr id="7" name="Espaço Reservado para o Número do Slide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pt-BR"/>
              <a:t>Clique para editar o título Mestre</a:t>
            </a:r>
            <a:endParaRPr lang="pt-BR" dirty="0"/>
          </a:p>
        </p:txBody>
      </p:sp>
      <p:sp>
        <p:nvSpPr>
          <p:cNvPr id="3" name="Subtítulo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pt-BR" dirty="0"/>
          </a:p>
        </p:txBody>
      </p:sp>
      <p:sp>
        <p:nvSpPr>
          <p:cNvPr id="4" name="Espaço Reservado para Data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rtlCol="0">
            <a:noAutofit/>
          </a:body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19" name="Forma Livre: Forma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34" name="Grupo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orma Livre: Forma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p>
          </p:txBody>
        </p:sp>
        <p:sp>
          <p:nvSpPr>
            <p:cNvPr id="36" name="Forma Livre: Forma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13" name="Grupo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orma Livre: Forma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2" name="Título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Conteúdo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Data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rtlCol="0">
            <a:noAutofit/>
          </a:bodyPr>
          <a:lstStyle/>
          <a:p>
            <a:pPr rtl="0"/>
            <a:r>
              <a:rPr lang="pt-BR"/>
              <a:t>Terça-feira, 2 de fevereiro, 20XX</a:t>
            </a:r>
          </a:p>
        </p:txBody>
      </p:sp>
      <p:sp>
        <p:nvSpPr>
          <p:cNvPr id="6" name="Espaço Reservado para Rodapé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rtlCol="0">
            <a:noAutofit/>
          </a:bodyPr>
          <a:lstStyle/>
          <a:p>
            <a:pPr rtl="0"/>
            <a:r>
              <a:rPr lang="pt-BR"/>
              <a:t>Amostra de Texto de Rodapé</a:t>
            </a:r>
          </a:p>
        </p:txBody>
      </p:sp>
      <p:sp>
        <p:nvSpPr>
          <p:cNvPr id="7" name="Espaço Reservado para o Número do Slide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orma Livre: Forma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2" name="Título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Texto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a:t>Clique para editar os estilos de texto Mestres</a:t>
            </a:r>
          </a:p>
        </p:txBody>
      </p:sp>
      <p:sp>
        <p:nvSpPr>
          <p:cNvPr id="5" name="Espaço Reservado para Data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rtlCol="0">
            <a:noAutofit/>
          </a:bodyPr>
          <a:lstStyle/>
          <a:p>
            <a:pPr rtl="0"/>
            <a:r>
              <a:rPr lang="pt-BR"/>
              <a:t>Terça-feira, 2 de fevereiro, 20XX</a:t>
            </a:r>
          </a:p>
        </p:txBody>
      </p:sp>
      <p:sp>
        <p:nvSpPr>
          <p:cNvPr id="6" name="Espaço Reservado para Rodapé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rtlCol="0">
            <a:noAutofit/>
          </a:bodyPr>
          <a:lstStyle/>
          <a:p>
            <a:pPr rtl="0"/>
            <a:r>
              <a:rPr lang="pt-BR"/>
              <a:t>Amostra de Texto de Rodapé</a:t>
            </a:r>
          </a:p>
        </p:txBody>
      </p:sp>
      <p:sp>
        <p:nvSpPr>
          <p:cNvPr id="7" name="Espaço Reservado para o Número do Slide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pt-BR"/>
              <a:t>Clique para adicionar um título</a:t>
            </a:r>
          </a:p>
        </p:txBody>
      </p:sp>
      <p:sp>
        <p:nvSpPr>
          <p:cNvPr id="7" name="Espaço Reservado para Conteúdo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pt-BR" sz="1600"/>
              <a:t>Clique para adicionar o texto</a:t>
            </a:r>
          </a:p>
        </p:txBody>
      </p:sp>
      <p:sp>
        <p:nvSpPr>
          <p:cNvPr id="17" name="Espaço Reservado para Imagem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pt-BR"/>
              <a:t>Clique no ícone para adicionar uma imagem</a:t>
            </a:r>
          </a:p>
        </p:txBody>
      </p:sp>
      <p:sp>
        <p:nvSpPr>
          <p:cNvPr id="22" name="Espaço Reservado para Imagem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pt-BR"/>
              <a:t>Clique no ícone para adicionar uma imagem</a:t>
            </a:r>
          </a:p>
        </p:txBody>
      </p:sp>
      <p:sp>
        <p:nvSpPr>
          <p:cNvPr id="25" name="Espaço Reservado para Imagem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pt-BR"/>
              <a:t>Clique no ícone para adicionar uma imagem</a:t>
            </a:r>
          </a:p>
        </p:txBody>
      </p:sp>
      <p:sp>
        <p:nvSpPr>
          <p:cNvPr id="2" name="Espaço Reservado para Data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10" name="Grupo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orma Livre: Forma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ção">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pt-BR"/>
              <a:t>Clique para editar o título Mestre</a:t>
            </a:r>
            <a:endParaRPr lang="pt-BR" dirty="0"/>
          </a:p>
        </p:txBody>
      </p:sp>
      <p:sp>
        <p:nvSpPr>
          <p:cNvPr id="12" name="Espaço Reservado para Imagem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pt-BR"/>
              <a:t>Clique no ícone para adicionar uma imagem</a:t>
            </a:r>
          </a:p>
        </p:txBody>
      </p:sp>
      <p:sp>
        <p:nvSpPr>
          <p:cNvPr id="18" name="Espaço Reservado para Imagem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pt-BR"/>
              <a:t>Clique no ícone para adicionar uma imagem</a:t>
            </a:r>
          </a:p>
        </p:txBody>
      </p:sp>
      <p:sp>
        <p:nvSpPr>
          <p:cNvPr id="19" name="Espaço Reservado para Imagem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pt-BR"/>
              <a:t>Clique no ícone para adicionar uma imagem</a:t>
            </a:r>
          </a:p>
        </p:txBody>
      </p:sp>
      <p:sp>
        <p:nvSpPr>
          <p:cNvPr id="20" name="Espaço Reservado para Imagem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pt-BR"/>
              <a:t>Clique no ícone para adicionar uma imagem</a:t>
            </a:r>
          </a:p>
        </p:txBody>
      </p:sp>
      <p:sp>
        <p:nvSpPr>
          <p:cNvPr id="2" name="Espaço Reservado para Data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11" name="Espaço Reservado para Conteúdo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pt-BR"/>
              <a:t>Clique para editar os estilos de texto Mestres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Quebra de seção">
    <p:bg>
      <p:bgRef idx="1001">
        <a:schemeClr val="bg1"/>
      </p:bgRef>
    </p:bg>
    <p:spTree>
      <p:nvGrpSpPr>
        <p:cNvPr id="1" name=""/>
        <p:cNvGrpSpPr/>
        <p:nvPr/>
      </p:nvGrpSpPr>
      <p:grpSpPr>
        <a:xfrm>
          <a:off x="0" y="0"/>
          <a:ext cx="0" cy="0"/>
          <a:chOff x="0" y="0"/>
          <a:chExt cx="0" cy="0"/>
        </a:xfrm>
      </p:grpSpPr>
      <p:sp>
        <p:nvSpPr>
          <p:cNvPr id="8" name="Espaço Reservado para Imagem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pt-BR"/>
              <a:t>Clique no ícone para adicionar uma imagem</a:t>
            </a:r>
          </a:p>
        </p:txBody>
      </p:sp>
      <p:sp>
        <p:nvSpPr>
          <p:cNvPr id="4" name="Espaço Reservado para Data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rtlCol="0"/>
          <a:lstStyle/>
          <a:p>
            <a:pPr rtl="0"/>
            <a:r>
              <a:rPr lang="pt-BR"/>
              <a:t>Terça-feira, 2 de fevereiro, 20XX</a:t>
            </a:r>
          </a:p>
        </p:txBody>
      </p:sp>
      <p:sp>
        <p:nvSpPr>
          <p:cNvPr id="5" name="Espaço Reservado para Rodapé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rtlCol="0"/>
          <a:lstStyle/>
          <a:p>
            <a:pPr rtl="0"/>
            <a:r>
              <a:rPr lang="pt-BR"/>
              <a:t>Amostra de Texto de Rodapé</a:t>
            </a:r>
          </a:p>
        </p:txBody>
      </p:sp>
      <p:sp>
        <p:nvSpPr>
          <p:cNvPr id="6" name="Espaço Reservado para o Número do Slide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rtlCol="0"/>
          <a:lstStyle/>
          <a:p>
            <a:pPr rtl="0"/>
            <a:fld id="{DBA1B0FB-D917-4C8C-928F-313BD683BF39}" type="slidenum">
              <a:rPr lang="pt-BR" smtClean="0"/>
              <a:t>‹nº›</a:t>
            </a:fld>
            <a:endParaRPr lang="pt-BR"/>
          </a:p>
        </p:txBody>
      </p:sp>
      <p:sp>
        <p:nvSpPr>
          <p:cNvPr id="13" name="Retângulo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4" name="Retângulo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5" name="Título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pt-BR"/>
              <a:t>Clique para editar o título Mestre</a:t>
            </a:r>
            <a:endParaRPr lang="pt-BR" dirty="0"/>
          </a:p>
        </p:txBody>
      </p:sp>
      <p:sp>
        <p:nvSpPr>
          <p:cNvPr id="16" name="Subtítulo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pt-BR">
                <a:solidFill>
                  <a:schemeClr val="tx1">
                    <a:alpha val="60000"/>
                  </a:schemeClr>
                </a:solidFill>
              </a:rPr>
              <a:t>Clique para editar o estilo do subtítulo Mestre</a:t>
            </a:r>
            <a:endParaRPr lang="pt-B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Quebra de seção">
    <p:bg>
      <p:bgRef idx="1001">
        <a:schemeClr val="bg1"/>
      </p:bgRef>
    </p:bg>
    <p:spTree>
      <p:nvGrpSpPr>
        <p:cNvPr id="1" name=""/>
        <p:cNvGrpSpPr/>
        <p:nvPr/>
      </p:nvGrpSpPr>
      <p:grpSpPr>
        <a:xfrm>
          <a:off x="0" y="0"/>
          <a:ext cx="0" cy="0"/>
          <a:chOff x="0" y="0"/>
          <a:chExt cx="0" cy="0"/>
        </a:xfrm>
      </p:grpSpPr>
      <p:sp>
        <p:nvSpPr>
          <p:cNvPr id="8" name="Espaço Reservado para Imagem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pt-BR"/>
              <a:t>Clique no ícone para adicionar uma imagem</a:t>
            </a:r>
          </a:p>
        </p:txBody>
      </p:sp>
      <p:sp>
        <p:nvSpPr>
          <p:cNvPr id="16" name="Subtítulo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pt-BR">
                <a:solidFill>
                  <a:schemeClr val="tx1">
                    <a:alpha val="60000"/>
                  </a:schemeClr>
                </a:solidFill>
              </a:rPr>
              <a:t>Clique para editar o estilo do subtítulo Mestre</a:t>
            </a:r>
            <a:endParaRPr lang="pt-BR" dirty="0">
              <a:solidFill>
                <a:schemeClr val="tx1">
                  <a:alpha val="60000"/>
                </a:schemeClr>
              </a:solidFill>
            </a:endParaRPr>
          </a:p>
        </p:txBody>
      </p:sp>
      <p:sp>
        <p:nvSpPr>
          <p:cNvPr id="15" name="Título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pt-BR"/>
              <a:t>Clique para editar o título Mestre</a:t>
            </a:r>
            <a:endParaRPr lang="pt-B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Linha do tempo da Tabela do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orma livre: Forma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6" name="Forma Livre: Forma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grpSp>
      <p:sp>
        <p:nvSpPr>
          <p:cNvPr id="2" name="Título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pt-BR" dirty="0"/>
            </a:lvl1pPr>
          </a:lstStyle>
          <a:p>
            <a:pPr lvl="0" rtl="0">
              <a:lnSpc>
                <a:spcPct val="100000"/>
              </a:lnSpc>
            </a:pPr>
            <a:r>
              <a:rPr lang="pt-BR"/>
              <a:t>Clique para editar o título Mestre</a:t>
            </a:r>
          </a:p>
        </p:txBody>
      </p:sp>
      <p:sp>
        <p:nvSpPr>
          <p:cNvPr id="3" name="Espaço Reservado para Conteúdo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rtlCol="0">
            <a:no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Data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rtlCol="0">
            <a:noAutofit/>
          </a:bodyPr>
          <a:lstStyle/>
          <a:p>
            <a:pPr rtl="0"/>
            <a:r>
              <a:rPr lang="pt-BR"/>
              <a:t>Terça-feira, 2 de fevereiro, 20XX</a:t>
            </a:r>
          </a:p>
        </p:txBody>
      </p:sp>
      <p:sp>
        <p:nvSpPr>
          <p:cNvPr id="5" name="Espaço Reservado para Rodapé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ção">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pt-BR"/>
              <a:t>Clique para editar o título Mestre</a:t>
            </a:r>
            <a:endParaRPr lang="pt-BR" dirty="0"/>
          </a:p>
        </p:txBody>
      </p:sp>
      <p:grpSp>
        <p:nvGrpSpPr>
          <p:cNvPr id="8" name="Grupo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orma Livre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0" name="Forma Livre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1" name="Forma Livre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7" name="Espaço Reservado para Conteúdo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pt-BR"/>
              <a:t>Clique para editar os estilos de texto Mestres</a:t>
            </a:r>
          </a:p>
        </p:txBody>
      </p:sp>
      <p:sp>
        <p:nvSpPr>
          <p:cNvPr id="15" name="Espaço Reservado para Imagem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pt-BR"/>
              <a:t>Clique no ícone para adicionar uma imagem</a:t>
            </a:r>
          </a:p>
        </p:txBody>
      </p:sp>
      <p:sp>
        <p:nvSpPr>
          <p:cNvPr id="2" name="Espaço Reservado para Data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e">
    <p:spTree>
      <p:nvGrpSpPr>
        <p:cNvPr id="1" name=""/>
        <p:cNvGrpSpPr/>
        <p:nvPr/>
      </p:nvGrpSpPr>
      <p:grpSpPr>
        <a:xfrm>
          <a:off x="0" y="0"/>
          <a:ext cx="0" cy="0"/>
          <a:chOff x="0" y="0"/>
          <a:chExt cx="0" cy="0"/>
        </a:xfrm>
      </p:grpSpPr>
      <p:sp>
        <p:nvSpPr>
          <p:cNvPr id="16" name="Retângulo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40" name="Título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pt-BR"/>
              <a:t>Equipe</a:t>
            </a:r>
          </a:p>
        </p:txBody>
      </p:sp>
      <p:grpSp>
        <p:nvGrpSpPr>
          <p:cNvPr id="51" name="Grupo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orma livre: Forma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p>
          </p:txBody>
        </p:sp>
        <p:sp>
          <p:nvSpPr>
            <p:cNvPr id="53" name="Forma Livre: Forma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56" name="Espaço Reservado para Imagem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pt-BR"/>
              <a:t>Clique no ícone para adicionar uma imagem</a:t>
            </a:r>
          </a:p>
        </p:txBody>
      </p:sp>
      <p:sp>
        <p:nvSpPr>
          <p:cNvPr id="57" name="Espaço Reservado para Imagem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pt-BR"/>
              <a:t>Clique no ícone para adicionar uma imagem</a:t>
            </a:r>
          </a:p>
        </p:txBody>
      </p:sp>
      <p:sp>
        <p:nvSpPr>
          <p:cNvPr id="58" name="Espaço Reservado para Imagem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pt-BR"/>
              <a:t>Clique no ícone para adicionar uma imagem</a:t>
            </a:r>
            <a:endParaRPr lang="pt-BR" dirty="0"/>
          </a:p>
        </p:txBody>
      </p:sp>
      <p:sp>
        <p:nvSpPr>
          <p:cNvPr id="59" name="Espaço Reservado para Imagem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pt-BR"/>
              <a:t>Clique no ícone para adicionar uma imagem</a:t>
            </a:r>
          </a:p>
        </p:txBody>
      </p:sp>
      <p:sp>
        <p:nvSpPr>
          <p:cNvPr id="63" name="Espaço Reservado para Texto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pt-BR"/>
              <a:t>Nome</a:t>
            </a:r>
          </a:p>
        </p:txBody>
      </p:sp>
      <p:sp>
        <p:nvSpPr>
          <p:cNvPr id="61" name="Espaço Reservado para Texto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pt-BR"/>
              <a:t>Título</a:t>
            </a:r>
          </a:p>
        </p:txBody>
      </p:sp>
      <p:sp>
        <p:nvSpPr>
          <p:cNvPr id="65" name="Espaço Reservado para Texto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pt-BR"/>
              <a:t>Nome</a:t>
            </a:r>
          </a:p>
        </p:txBody>
      </p:sp>
      <p:sp>
        <p:nvSpPr>
          <p:cNvPr id="64" name="Espaço Reservado para Texto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pt-BR"/>
              <a:t>Título</a:t>
            </a:r>
          </a:p>
        </p:txBody>
      </p:sp>
      <p:sp>
        <p:nvSpPr>
          <p:cNvPr id="67" name="Espaço Reservado para Texto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pt-BR"/>
              <a:t>Nome</a:t>
            </a:r>
          </a:p>
        </p:txBody>
      </p:sp>
      <p:sp>
        <p:nvSpPr>
          <p:cNvPr id="66" name="Espaço Reservado para Texto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pt-BR"/>
              <a:t>Título</a:t>
            </a:r>
          </a:p>
        </p:txBody>
      </p:sp>
      <p:sp>
        <p:nvSpPr>
          <p:cNvPr id="69" name="Espaço Reservado para Texto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pt-BR"/>
              <a:t>Nome</a:t>
            </a:r>
          </a:p>
        </p:txBody>
      </p:sp>
      <p:sp>
        <p:nvSpPr>
          <p:cNvPr id="68" name="Espaço Reservado para Texto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pt-BR"/>
              <a:t>Título</a:t>
            </a:r>
          </a:p>
        </p:txBody>
      </p:sp>
      <p:sp>
        <p:nvSpPr>
          <p:cNvPr id="4" name="Espaço Reservado para Data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rtlCol="0">
            <a:noAutofit/>
          </a:body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údo da coluna 2 (slide de comparação)">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1" name="Retângulo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p>
        </p:txBody>
      </p:sp>
      <p:sp>
        <p:nvSpPr>
          <p:cNvPr id="2" name="Título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pt-BR" sz="4800" dirty="0"/>
            </a:lvl1pPr>
          </a:lstStyle>
          <a:p>
            <a:pPr lvl="0" rtl="0">
              <a:lnSpc>
                <a:spcPct val="100000"/>
              </a:lnSpc>
            </a:pPr>
            <a:r>
              <a:rPr lang="pt-BR"/>
              <a:t>Clique para editar o título Mestre</a:t>
            </a:r>
          </a:p>
        </p:txBody>
      </p:sp>
      <p:sp>
        <p:nvSpPr>
          <p:cNvPr id="3" name="Espaço Reservado para Texto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Texto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pt-BR" sz="1400" b="0" cap="all" spc="200" baseline="0" dirty="0">
                <a:solidFill>
                  <a:schemeClr val="tx1"/>
                </a:solidFill>
              </a:defRPr>
            </a:lvl1pPr>
          </a:lstStyle>
          <a:p>
            <a:pPr marL="228600" lvl="0" indent="-228600" rtl="0"/>
            <a:r>
              <a:rPr lang="pt-BR"/>
              <a:t>Clique para editar os estilos de texto Mestres</a:t>
            </a:r>
          </a:p>
        </p:txBody>
      </p:sp>
      <p:sp>
        <p:nvSpPr>
          <p:cNvPr id="6" name="Espaço Reservado para Conteúdo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7" name="Espaço Reservado para Data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rtlCol="0">
            <a:noAutofit/>
          </a:bodyPr>
          <a:lstStyle/>
          <a:p>
            <a:pPr rtl="0"/>
            <a:r>
              <a:rPr lang="pt-BR"/>
              <a:t>Terça-feira, 2 de fevereiro, 20XX</a:t>
            </a:r>
          </a:p>
        </p:txBody>
      </p:sp>
      <p:sp>
        <p:nvSpPr>
          <p:cNvPr id="8" name="Espaço Reservado para Rodapé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rtlCol="0">
            <a:noAutofit/>
          </a:bodyPr>
          <a:lstStyle/>
          <a:p>
            <a:pPr rtl="0"/>
            <a:r>
              <a:rPr lang="pt-BR"/>
              <a:t>Amostra de Texto de Rodapé</a:t>
            </a:r>
          </a:p>
        </p:txBody>
      </p:sp>
      <p:sp>
        <p:nvSpPr>
          <p:cNvPr id="9" name="Espaço Reservado para o Número do Slide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pt-BR"/>
              <a:t>Clique para editar o estilo de título Mestre</a:t>
            </a:r>
            <a:endParaRPr lang="pt-BR" dirty="0"/>
          </a:p>
        </p:txBody>
      </p:sp>
      <p:sp>
        <p:nvSpPr>
          <p:cNvPr id="3" name="Espaço Reservado para Texto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pt-BR"/>
              <a:t>Amostra de Texto de Rodapé</a:t>
            </a:r>
            <a:endParaRPr lang="pt-BR" dirty="0"/>
          </a:p>
        </p:txBody>
      </p:sp>
      <p:sp>
        <p:nvSpPr>
          <p:cNvPr id="6" name="Espaço Reservado para o Número do Slide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pt-BR" smtClean="0"/>
              <a:pPr rtl="0"/>
              <a:t>‹nº›</a:t>
            </a:fld>
            <a:endParaRPr lang="pt-B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pt-B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how-the-amazon-go-store-works-a-deep-dive-3fde9d9939e9"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hyperlink" Target="https://docs.aws.amazon.com/pt_b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ço Reservado para Imagem 13" descr="Plano de fundo digital de pontos de dados">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762" b="60569"/>
          <a:stretch/>
        </p:blipFill>
        <p:spPr>
          <a:xfrm>
            <a:off x="20" y="10"/>
            <a:ext cx="12191980" cy="3016762"/>
          </a:xfrm>
          <a:noFill/>
        </p:spPr>
      </p:pic>
      <p:sp>
        <p:nvSpPr>
          <p:cNvPr id="2" name="Título 1">
            <a:extLst>
              <a:ext uri="{FF2B5EF4-FFF2-40B4-BE49-F238E27FC236}">
                <a16:creationId xmlns:a16="http://schemas.microsoft.com/office/drawing/2014/main" xmlns="" id="{286E938C-9D94-4B05-979A-D39FFC457291}"/>
              </a:ext>
            </a:extLst>
          </p:cNvPr>
          <p:cNvSpPr>
            <a:spLocks noGrp="1"/>
          </p:cNvSpPr>
          <p:nvPr>
            <p:ph type="title"/>
          </p:nvPr>
        </p:nvSpPr>
        <p:spPr>
          <a:xfrm>
            <a:off x="3158330" y="341010"/>
            <a:ext cx="4603631" cy="830997"/>
          </a:xfrm>
        </p:spPr>
        <p:txBody>
          <a:bodyPr wrap="square" rtlCol="0" anchor="t" anchorCtr="0">
            <a:noAutofit/>
          </a:bodyPr>
          <a:lstStyle/>
          <a:p>
            <a:pPr algn="ctr" rtl="0"/>
            <a:r>
              <a:rPr lang="pt-BR" sz="7200" dirty="0">
                <a:solidFill>
                  <a:schemeClr val="bg1"/>
                </a:solidFill>
                <a:effectLst>
                  <a:outerShdw blurRad="38100" dist="38100" dir="2700000" algn="tl">
                    <a:srgbClr val="000000">
                      <a:alpha val="43137"/>
                    </a:srgbClr>
                  </a:outerShdw>
                </a:effectLst>
              </a:rPr>
              <a:t>PROJETO</a:t>
            </a:r>
          </a:p>
        </p:txBody>
      </p:sp>
      <p:sp>
        <p:nvSpPr>
          <p:cNvPr id="3" name="Subtítulo 2">
            <a:extLst>
              <a:ext uri="{FF2B5EF4-FFF2-40B4-BE49-F238E27FC236}">
                <a16:creationId xmlns:a16="http://schemas.microsoft.com/office/drawing/2014/main" xmlns="" id="{D9A11267-FC52-4990-8D98-010AFABA5544}"/>
              </a:ext>
            </a:extLst>
          </p:cNvPr>
          <p:cNvSpPr>
            <a:spLocks noGrp="1"/>
          </p:cNvSpPr>
          <p:nvPr>
            <p:ph sz="quarter" idx="15"/>
          </p:nvPr>
        </p:nvSpPr>
        <p:spPr>
          <a:xfrm>
            <a:off x="1208240" y="4209688"/>
            <a:ext cx="9197632" cy="1563688"/>
          </a:xfrm>
        </p:spPr>
        <p:txBody>
          <a:bodyPr wrap="square" rtlCol="0">
            <a:normAutofit fontScale="85000" lnSpcReduction="20000"/>
          </a:bodyPr>
          <a:lstStyle/>
          <a:p>
            <a:pPr algn="ctr" hangingPunct="0">
              <a:spcAft>
                <a:spcPts val="800"/>
              </a:spcAft>
            </a:pPr>
            <a:r>
              <a:rPr lang="pt-BR"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Disciplina:  </a:t>
            </a:r>
            <a:r>
              <a:rPr lang="pt-BR" sz="28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Engenharia de Software</a:t>
            </a:r>
            <a:endParaRPr lang="pt-BR"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hangingPunct="0">
              <a:spcAft>
                <a:spcPts val="800"/>
              </a:spcAft>
            </a:pPr>
            <a:endParaRPr lang="pt-BR" sz="2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hangingPunct="0">
              <a:spcAft>
                <a:spcPts val="800"/>
              </a:spcAft>
            </a:pPr>
            <a:r>
              <a:rPr lang="pt-BR" sz="2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Professor(a): </a:t>
            </a:r>
            <a:r>
              <a:rPr lang="pt-BR" sz="26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Heleno Cardoso</a:t>
            </a:r>
            <a:endParaRPr lang="pt-BR" sz="2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rtl="0"/>
            <a:endParaRPr lang="pt-BR" dirty="0"/>
          </a:p>
        </p:txBody>
      </p:sp>
      <p:sp>
        <p:nvSpPr>
          <p:cNvPr id="23" name="Slide Number Placeholder 6">
            <a:extLst>
              <a:ext uri="{FF2B5EF4-FFF2-40B4-BE49-F238E27FC236}">
                <a16:creationId xmlns:a16="http://schemas.microsoft.com/office/drawing/2014/main" xmlns="" id="{2DE94480-92D3-74DC-BD5F-E57E2FEA2B80}"/>
              </a:ext>
            </a:extLst>
          </p:cNvPr>
          <p:cNvSpPr>
            <a:spLocks noGrp="1"/>
          </p:cNvSpPr>
          <p:nvPr>
            <p:ph type="sldNum" sz="quarter" idx="12"/>
          </p:nvPr>
        </p:nvSpPr>
        <p:spPr>
          <a:xfrm>
            <a:off x="9948863" y="6507212"/>
            <a:ext cx="1692274" cy="153888"/>
          </a:xfrm>
        </p:spPr>
        <p:txBody>
          <a:bodyPr/>
          <a:lstStyle/>
          <a:p>
            <a:pPr rtl="0">
              <a:spcAft>
                <a:spcPts val="600"/>
              </a:spcAft>
            </a:pPr>
            <a:fld id="{DBA1B0FB-D917-4C8C-928F-313BD683BF39}" type="slidenum">
              <a:rPr lang="pt-BR" smtClean="0"/>
              <a:pPr rtl="0">
                <a:spcAft>
                  <a:spcPts val="600"/>
                </a:spcAft>
              </a:pPr>
              <a:t>1</a:t>
            </a:fld>
            <a:endParaRPr lang="pt-BR"/>
          </a:p>
        </p:txBody>
      </p:sp>
      <p:sp>
        <p:nvSpPr>
          <p:cNvPr id="11" name="CaixaDeTexto 10">
            <a:extLst>
              <a:ext uri="{FF2B5EF4-FFF2-40B4-BE49-F238E27FC236}">
                <a16:creationId xmlns:a16="http://schemas.microsoft.com/office/drawing/2014/main" xmlns="" id="{012A20BF-8F5F-578E-FA22-3A61990C879E}"/>
              </a:ext>
            </a:extLst>
          </p:cNvPr>
          <p:cNvSpPr txBox="1"/>
          <p:nvPr/>
        </p:nvSpPr>
        <p:spPr>
          <a:xfrm>
            <a:off x="3344575" y="1496003"/>
            <a:ext cx="4538472" cy="1107996"/>
          </a:xfrm>
          <a:prstGeom prst="rect">
            <a:avLst/>
          </a:prstGeom>
          <a:noFill/>
        </p:spPr>
        <p:txBody>
          <a:bodyPr wrap="square">
            <a:spAutoFit/>
          </a:bodyPr>
          <a:lstStyle/>
          <a:p>
            <a:r>
              <a:rPr lang="pt-BR" sz="6600" dirty="0">
                <a:effectLst>
                  <a:outerShdw blurRad="38100" dist="38100" dir="2700000" algn="tl">
                    <a:srgbClr val="000000">
                      <a:alpha val="43137"/>
                    </a:srgbClr>
                  </a:outerShdw>
                </a:effectLst>
                <a:latin typeface="Walbaum Display (Títulos)"/>
              </a:rPr>
              <a:t>EASY BUY</a:t>
            </a:r>
            <a:endParaRPr lang="pt-BR" sz="6600" dirty="0">
              <a:latin typeface="Walbaum Display (Títulos)"/>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CB102D8-1D22-4940-AF19-07CF3A0DC5F4}"/>
              </a:ext>
            </a:extLst>
          </p:cNvPr>
          <p:cNvSpPr>
            <a:spLocks noGrp="1"/>
          </p:cNvSpPr>
          <p:nvPr>
            <p:ph type="title"/>
          </p:nvPr>
        </p:nvSpPr>
        <p:spPr>
          <a:xfrm>
            <a:off x="258254" y="402971"/>
            <a:ext cx="4908106" cy="785749"/>
          </a:xfrm>
        </p:spPr>
        <p:txBody>
          <a:bodyPr rtlCol="0"/>
          <a:lstStyle/>
          <a:p>
            <a:pPr>
              <a:lnSpc>
                <a:spcPct val="106000"/>
              </a:lnSpc>
              <a:spcBef>
                <a:spcPts val="1200"/>
              </a:spcBef>
            </a:pPr>
            <a:r>
              <a:rPr lang="pt-BR" sz="4400" b="1" kern="0">
                <a:effectLst/>
                <a:latin typeface="Times New Roman" panose="02020603050405020304" pitchFamily="18" charset="0"/>
                <a:ea typeface="Times New Roman" panose="02020603050405020304" pitchFamily="18" charset="0"/>
              </a:rPr>
              <a:t>Linguagem do APP</a:t>
            </a:r>
            <a:endParaRPr lang="pt-BR" sz="4400" b="1" kern="0" dirty="0">
              <a:effectLst/>
              <a:latin typeface="Times New Roman" panose="02020603050405020304" pitchFamily="18" charset="0"/>
              <a:ea typeface="Times New Roman" panose="02020603050405020304" pitchFamily="18" charset="0"/>
            </a:endParaRPr>
          </a:p>
        </p:txBody>
      </p:sp>
      <p:sp>
        <p:nvSpPr>
          <p:cNvPr id="16" name="Espaço Reservado para o Número do Slide 15">
            <a:extLst>
              <a:ext uri="{FF2B5EF4-FFF2-40B4-BE49-F238E27FC236}">
                <a16:creationId xmlns:a16="http://schemas.microsoft.com/office/drawing/2014/main" xmlns=""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10</a:t>
            </a:fld>
            <a:endParaRPr lang="pt-BR"/>
          </a:p>
        </p:txBody>
      </p:sp>
      <p:pic>
        <p:nvPicPr>
          <p:cNvPr id="6" name="Imagem 5">
            <a:extLst>
              <a:ext uri="{FF2B5EF4-FFF2-40B4-BE49-F238E27FC236}">
                <a16:creationId xmlns:a16="http://schemas.microsoft.com/office/drawing/2014/main" xmlns="" id="{8F8B7148-5351-72FC-D97E-60E07160F738}"/>
              </a:ext>
            </a:extLst>
          </p:cNvPr>
          <p:cNvPicPr>
            <a:picLocks noChangeAspect="1"/>
          </p:cNvPicPr>
          <p:nvPr/>
        </p:nvPicPr>
        <p:blipFill>
          <a:blip r:embed="rId2"/>
          <a:stretch>
            <a:fillRect/>
          </a:stretch>
        </p:blipFill>
        <p:spPr>
          <a:xfrm>
            <a:off x="4493200" y="2330966"/>
            <a:ext cx="7258231" cy="2374440"/>
          </a:xfrm>
          <a:prstGeom prst="rect">
            <a:avLst/>
          </a:prstGeom>
        </p:spPr>
      </p:pic>
      <p:sp>
        <p:nvSpPr>
          <p:cNvPr id="10" name="CaixaDeTexto 9">
            <a:extLst>
              <a:ext uri="{FF2B5EF4-FFF2-40B4-BE49-F238E27FC236}">
                <a16:creationId xmlns:a16="http://schemas.microsoft.com/office/drawing/2014/main" xmlns="" id="{57D7B3D3-AE43-2432-7C57-CD312D741623}"/>
              </a:ext>
            </a:extLst>
          </p:cNvPr>
          <p:cNvSpPr txBox="1"/>
          <p:nvPr/>
        </p:nvSpPr>
        <p:spPr>
          <a:xfrm>
            <a:off x="0" y="2801616"/>
            <a:ext cx="4242816" cy="1254767"/>
          </a:xfrm>
          <a:prstGeom prst="rect">
            <a:avLst/>
          </a:prstGeom>
          <a:noFill/>
        </p:spPr>
        <p:txBody>
          <a:bodyPr wrap="square">
            <a:spAutoFit/>
          </a:bodyPr>
          <a:lstStyle/>
          <a:p>
            <a:pPr marL="228600">
              <a:lnSpc>
                <a:spcPct val="106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APP: HTML, CSS, JAVA </a:t>
            </a:r>
          </a:p>
          <a:p>
            <a:pPr marL="228600">
              <a:lnSpc>
                <a:spcPct val="106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IA, BACKEND: JAVA</a:t>
            </a:r>
            <a:endParaRPr lang="pt-BR" sz="2000">
              <a:effectLst/>
              <a:latin typeface="Times New Roman" panose="02020603050405020304" pitchFamily="18" charset="0"/>
              <a:ea typeface="Calibri" panose="020F0502020204030204" pitchFamily="34" charset="0"/>
              <a:cs typeface="Times New Roman" panose="02020603050405020304" pitchFamily="18" charset="0"/>
            </a:endParaRPr>
          </a:p>
          <a:p>
            <a:pPr marL="228600">
              <a:lnSpc>
                <a:spcPct val="106000"/>
              </a:lnSpc>
              <a:spcAft>
                <a:spcPts val="800"/>
              </a:spcAft>
            </a:pPr>
            <a:r>
              <a:rPr lang="pt-BR" sz="2000">
                <a:effectLst/>
                <a:latin typeface="Times New Roman" panose="02020603050405020304" pitchFamily="18" charset="0"/>
                <a:ea typeface="Calibri" panose="020F0502020204030204" pitchFamily="34" charset="0"/>
                <a:cs typeface="Times New Roman" panose="02020603050405020304" pitchFamily="18" charset="0"/>
              </a:rPr>
              <a:t>ANÁLISE DE DADOS: PYTHON</a:t>
            </a:r>
            <a:endParaRPr lang="pt-B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694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orma Livre: Forma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7" name="Título 6">
            <a:extLst>
              <a:ext uri="{FF2B5EF4-FFF2-40B4-BE49-F238E27FC236}">
                <a16:creationId xmlns:a16="http://schemas.microsoft.com/office/drawing/2014/main" xmlns="" id="{4B18D636-CC10-4B1E-AA38-419DCCF2D9C9}"/>
              </a:ext>
            </a:extLst>
          </p:cNvPr>
          <p:cNvSpPr>
            <a:spLocks noGrp="1"/>
          </p:cNvSpPr>
          <p:nvPr>
            <p:ph type="title"/>
          </p:nvPr>
        </p:nvSpPr>
        <p:spPr>
          <a:xfrm>
            <a:off x="550862" y="549275"/>
            <a:ext cx="11097551" cy="535354"/>
          </a:xfrm>
        </p:spPr>
        <p:txBody>
          <a:bodyPr rtlCol="0">
            <a:normAutofit/>
          </a:bodyPr>
          <a:lstStyle/>
          <a:p>
            <a:pPr rtl="0"/>
            <a:r>
              <a:rPr lang="pt-BR" sz="3200" b="1" dirty="0">
                <a:effectLst/>
                <a:latin typeface="Times New Roman" panose="02020603050405020304" pitchFamily="18" charset="0"/>
                <a:ea typeface="Calibri" panose="020F0502020204030204" pitchFamily="34" charset="0"/>
                <a:cs typeface="Times New Roman" panose="02020603050405020304" pitchFamily="18" charset="0"/>
              </a:rPr>
              <a:t>Tecnologias utilizadas</a:t>
            </a:r>
            <a:endParaRPr lang="pt-BR" sz="3200" dirty="0">
              <a:latin typeface="Times New Roman" panose="02020603050405020304" pitchFamily="18" charset="0"/>
              <a:cs typeface="Times New Roman" panose="02020603050405020304" pitchFamily="18" charset="0"/>
            </a:endParaRPr>
          </a:p>
        </p:txBody>
      </p:sp>
      <p:sp>
        <p:nvSpPr>
          <p:cNvPr id="10" name="Espaço Reservado para Conteúdo 9">
            <a:extLst>
              <a:ext uri="{FF2B5EF4-FFF2-40B4-BE49-F238E27FC236}">
                <a16:creationId xmlns:a16="http://schemas.microsoft.com/office/drawing/2014/main" xmlns="" id="{1DB251F7-EBE7-46AC-A920-FFE2C5AF68EA}"/>
              </a:ext>
            </a:extLst>
          </p:cNvPr>
          <p:cNvSpPr>
            <a:spLocks noGrp="1"/>
          </p:cNvSpPr>
          <p:nvPr>
            <p:ph sz="half" idx="2"/>
          </p:nvPr>
        </p:nvSpPr>
        <p:spPr>
          <a:xfrm>
            <a:off x="233706" y="1359280"/>
            <a:ext cx="10941155" cy="3176252"/>
          </a:xfrm>
        </p:spPr>
        <p:txBody>
          <a:bodyPr rtlCol="0"/>
          <a:lstStyle/>
          <a:p>
            <a:pPr marL="342900" lvl="0" indent="-342900">
              <a:lnSpc>
                <a:spcPct val="106000"/>
              </a:lnSpc>
              <a:spcAft>
                <a:spcPts val="800"/>
              </a:spcAft>
              <a:buFont typeface="Wingdings" panose="05000000000000000000" pitchFamily="2" charset="2"/>
              <a:buChar char=""/>
            </a:pPr>
            <a:r>
              <a:rPr lang="pt-BR" sz="1800" dirty="0">
                <a:effectLst/>
                <a:latin typeface="Times New Roman" panose="02020603050405020304" pitchFamily="18" charset="0"/>
                <a:ea typeface="Calibri" panose="020F0502020204030204" pitchFamily="34" charset="0"/>
                <a:cs typeface="Calibri" panose="020F0502020204030204" pitchFamily="34" charset="0"/>
              </a:rPr>
              <a:t>APIs permitem a integração e comunicação entre sistemas de software. Visão Computacional interpreta imagens e vídeos, enquanto Sensores de Peso medem pressão e força, ambos usados para monitorar produtos. Aprendizado de Máquina permite que sistemas aprendam e melhorem com a experiência.</a:t>
            </a:r>
            <a:endParaRPr lang="pt-BR" sz="1800" dirty="0">
              <a:effectLst/>
              <a:latin typeface="Symbol" panose="05050102010706020507" pitchFamily="18" charset="2"/>
              <a:ea typeface="Calibri" panose="020F0502020204030204" pitchFamily="34" charset="0"/>
              <a:cs typeface="Tahoma" panose="020B0604030504040204" pitchFamily="34" charset="0"/>
            </a:endParaRPr>
          </a:p>
          <a:p>
            <a:pPr marL="449580">
              <a:lnSpc>
                <a:spcPct val="106000"/>
              </a:lnSpc>
              <a:spcAft>
                <a:spcPts val="800"/>
              </a:spcAft>
            </a:pPr>
            <a:r>
              <a:rPr lang="pt-BR" sz="1800" dirty="0">
                <a:effectLst/>
                <a:latin typeface="Times New Roman" panose="02020603050405020304" pitchFamily="18" charset="0"/>
                <a:ea typeface="Calibri" panose="020F0502020204030204" pitchFamily="34" charset="0"/>
                <a:cs typeface="Calibri" panose="020F0502020204030204" pitchFamily="34" charset="0"/>
              </a:rPr>
              <a:t>Juntas, essas tecnologias criam sistemas inteligentes e automatizados.</a:t>
            </a:r>
            <a:endParaRPr lang="pt-BR" sz="1800" dirty="0">
              <a:effectLst/>
              <a:latin typeface="Calibri" panose="020F0502020204030204" pitchFamily="34" charset="0"/>
              <a:ea typeface="Calibri" panose="020F0502020204030204" pitchFamily="34" charset="0"/>
              <a:cs typeface="Tahoma" panose="020B0604030504040204" pitchFamily="34" charset="0"/>
            </a:endParaRPr>
          </a:p>
          <a:p>
            <a:pPr marL="342900" lvl="0" indent="-342900">
              <a:lnSpc>
                <a:spcPct val="106000"/>
              </a:lnSpc>
              <a:buFont typeface="Wingdings" panose="05000000000000000000" pitchFamily="2" charset="2"/>
              <a:buChar char=""/>
            </a:pPr>
            <a:r>
              <a:rPr lang="pt-BR" sz="1800" dirty="0">
                <a:effectLst/>
                <a:latin typeface="Times New Roman" panose="02020603050405020304" pitchFamily="18" charset="0"/>
                <a:ea typeface="Calibri" panose="020F0502020204030204" pitchFamily="34" charset="0"/>
                <a:cs typeface="Calibri" panose="020F0502020204030204" pitchFamily="34" charset="0"/>
              </a:rPr>
              <a:t>Inteligência Artificial Limita (ANI):</a:t>
            </a:r>
            <a:br>
              <a:rPr lang="pt-BR" sz="1800" dirty="0">
                <a:effectLst/>
                <a:latin typeface="Times New Roman" panose="02020603050405020304" pitchFamily="18" charset="0"/>
                <a:ea typeface="Calibri" panose="020F0502020204030204" pitchFamily="34" charset="0"/>
                <a:cs typeface="Calibri" panose="020F0502020204030204" pitchFamily="34" charset="0"/>
              </a:rPr>
            </a:br>
            <a:r>
              <a:rPr lang="pt-BR" sz="1800" dirty="0">
                <a:effectLst/>
                <a:latin typeface="Times New Roman" panose="02020603050405020304" pitchFamily="18" charset="0"/>
                <a:ea typeface="Calibri" panose="020F0502020204030204" pitchFamily="34" charset="0"/>
                <a:cs typeface="Calibri" panose="020F0502020204030204" pitchFamily="34" charset="0"/>
              </a:rPr>
              <a:t>Projetada para realizar uma tarefa específica ou um conjunto limitado de tarefas. Exemplos incluem sistemas de recomendação em plataformas de streaming, e algoritmos de reconhecimento facial.</a:t>
            </a:r>
          </a:p>
          <a:p>
            <a:pPr marL="342900" lvl="0" indent="-342900">
              <a:lnSpc>
                <a:spcPct val="106000"/>
              </a:lnSpc>
              <a:buFont typeface="Wingdings" panose="05000000000000000000" pitchFamily="2" charset="2"/>
              <a:buChar char=""/>
            </a:pPr>
            <a:endParaRPr lang="pt-BR" sz="1800" dirty="0">
              <a:effectLst/>
              <a:latin typeface="Symbol" panose="05050102010706020507" pitchFamily="18" charset="2"/>
              <a:ea typeface="Calibri" panose="020F0502020204030204" pitchFamily="34" charset="0"/>
              <a:cs typeface="Tahoma" panose="020B0604030504040204" pitchFamily="34" charset="0"/>
            </a:endParaRPr>
          </a:p>
        </p:txBody>
      </p:sp>
      <p:sp>
        <p:nvSpPr>
          <p:cNvPr id="6" name="Espaço Reservado para o Número do Slide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11</a:t>
            </a:fld>
            <a:endParaRPr lang="pt-BR"/>
          </a:p>
        </p:txBody>
      </p:sp>
      <p:sp>
        <p:nvSpPr>
          <p:cNvPr id="22" name="Forma Livre: Forma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pic>
        <p:nvPicPr>
          <p:cNvPr id="8" name="Figura4 Copia 1">
            <a:extLst>
              <a:ext uri="{FF2B5EF4-FFF2-40B4-BE49-F238E27FC236}">
                <a16:creationId xmlns:a16="http://schemas.microsoft.com/office/drawing/2014/main" xmlns="" id="{279038DE-77D2-7AC4-D252-B51244835C19}"/>
              </a:ext>
            </a:extLst>
          </p:cNvPr>
          <p:cNvPicPr>
            <a:picLocks noGrp="1"/>
          </p:cNvPicPr>
          <p:nvPr>
            <p:ph sz="quarter" idx="4"/>
          </p:nvPr>
        </p:nvPicPr>
        <p:blipFill>
          <a:blip r:embed="rId3">
            <a:lum/>
            <a:alphaModFix/>
          </a:blip>
          <a:srcRect/>
          <a:stretch>
            <a:fillRect/>
          </a:stretch>
        </p:blipFill>
        <p:spPr>
          <a:xfrm>
            <a:off x="7562823" y="4490372"/>
            <a:ext cx="3232177" cy="2068513"/>
          </a:xfrm>
          <a:prstGeom prst="rect">
            <a:avLst/>
          </a:prstGeom>
          <a:noFill/>
          <a:ln>
            <a:noFill/>
            <a:prstDash/>
          </a:ln>
        </p:spPr>
      </p:pic>
    </p:spTree>
    <p:extLst>
      <p:ext uri="{BB962C8B-B14F-4D97-AF65-F5344CB8AC3E}">
        <p14:creationId xmlns:p14="http://schemas.microsoft.com/office/powerpoint/2010/main" val="389134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orma Livre: Forma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7" name="Título 6">
            <a:extLst>
              <a:ext uri="{FF2B5EF4-FFF2-40B4-BE49-F238E27FC236}">
                <a16:creationId xmlns:a16="http://schemas.microsoft.com/office/drawing/2014/main" xmlns="" id="{4B18D636-CC10-4B1E-AA38-419DCCF2D9C9}"/>
              </a:ext>
            </a:extLst>
          </p:cNvPr>
          <p:cNvSpPr>
            <a:spLocks noGrp="1"/>
          </p:cNvSpPr>
          <p:nvPr>
            <p:ph type="title"/>
          </p:nvPr>
        </p:nvSpPr>
        <p:spPr>
          <a:xfrm>
            <a:off x="233706" y="549282"/>
            <a:ext cx="4332033" cy="535354"/>
          </a:xfrm>
        </p:spPr>
        <p:txBody>
          <a:bodyPr rtlCol="0">
            <a:noAutofit/>
          </a:bodyPr>
          <a:lstStyle/>
          <a:p>
            <a:pPr rtl="0"/>
            <a:r>
              <a:rPr lang="pt-BR" sz="3600" b="1" dirty="0">
                <a:effectLst/>
                <a:latin typeface="Times New Roman" panose="02020603050405020304" pitchFamily="18" charset="0"/>
                <a:ea typeface="Calibri" panose="020F0502020204030204" pitchFamily="34" charset="0"/>
                <a:cs typeface="Tahoma" panose="020B0604030504040204" pitchFamily="34" charset="0"/>
              </a:rPr>
              <a:t>E</a:t>
            </a:r>
            <a:r>
              <a:rPr lang="pt-BR" sz="3600" b="1" spc="-50" dirty="0">
                <a:effectLst/>
                <a:latin typeface="Times New Roman" panose="02020603050405020304" pitchFamily="18" charset="0"/>
                <a:ea typeface="Times New Roman" panose="02020603050405020304" pitchFamily="18" charset="0"/>
                <a:cs typeface="Calibri" panose="020F0502020204030204" pitchFamily="34" charset="0"/>
              </a:rPr>
              <a:t>stoque no mercado</a:t>
            </a:r>
            <a:endParaRPr lang="pt-BR" sz="3600" dirty="0">
              <a:latin typeface="Times New Roman" panose="02020603050405020304" pitchFamily="18" charset="0"/>
              <a:cs typeface="Times New Roman" panose="02020603050405020304" pitchFamily="18" charset="0"/>
            </a:endParaRPr>
          </a:p>
        </p:txBody>
      </p:sp>
      <p:sp>
        <p:nvSpPr>
          <p:cNvPr id="10" name="Espaço Reservado para Conteúdo 9">
            <a:extLst>
              <a:ext uri="{FF2B5EF4-FFF2-40B4-BE49-F238E27FC236}">
                <a16:creationId xmlns:a16="http://schemas.microsoft.com/office/drawing/2014/main" xmlns="" id="{1DB251F7-EBE7-46AC-A920-FFE2C5AF68EA}"/>
              </a:ext>
            </a:extLst>
          </p:cNvPr>
          <p:cNvSpPr>
            <a:spLocks noGrp="1"/>
          </p:cNvSpPr>
          <p:nvPr>
            <p:ph sz="half" idx="2"/>
          </p:nvPr>
        </p:nvSpPr>
        <p:spPr>
          <a:xfrm>
            <a:off x="233706" y="1359280"/>
            <a:ext cx="10941155" cy="3176252"/>
          </a:xfrm>
        </p:spPr>
        <p:txBody>
          <a:bodyPr rtlCol="0"/>
          <a:lstStyle/>
          <a:p>
            <a:pPr marL="0" lvl="0" indent="0">
              <a:lnSpc>
                <a:spcPct val="106000"/>
              </a:lnSpc>
              <a:buNone/>
            </a:pPr>
            <a:r>
              <a:rPr lang="pt-BR" spc="-5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rPr>
              <a:t>Com base nas últimas compras realizadas o APP informara se os produtos se encontram disponíveis para uma compra de casa, os sensores espalhados por todas as prateleiras detectam por volume e peso a disponibilidade dos produtos, caso o estoque esteja em falta será disparado um alerta para os funcionários da loja onde </a:t>
            </a:r>
            <a:r>
              <a:rPr lang="pt-BR" spc="-50" dirty="0" err="1">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rPr>
              <a:t>tera</a:t>
            </a:r>
            <a:r>
              <a:rPr lang="pt-BR" spc="-5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rPr>
              <a:t> apenas o trabalho de repor o que se encontram em falta ou em poucas unidades.</a:t>
            </a:r>
            <a:endParaRPr lang="pt-BR" dirty="0">
              <a:solidFill>
                <a:schemeClr val="tx1"/>
              </a:solidFill>
              <a:effectLst/>
              <a:latin typeface="Symbol" panose="05050102010706020507" pitchFamily="18" charset="2"/>
              <a:ea typeface="Calibri" panose="020F0502020204030204" pitchFamily="34" charset="0"/>
              <a:cs typeface="Tahoma" panose="020B0604030504040204" pitchFamily="34" charset="0"/>
            </a:endParaRPr>
          </a:p>
        </p:txBody>
      </p:sp>
      <p:sp>
        <p:nvSpPr>
          <p:cNvPr id="6" name="Espaço Reservado para o Número do Slide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12</a:t>
            </a:fld>
            <a:endParaRPr lang="pt-BR"/>
          </a:p>
        </p:txBody>
      </p:sp>
      <p:sp>
        <p:nvSpPr>
          <p:cNvPr id="22" name="Forma Livre: Forma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pic>
        <p:nvPicPr>
          <p:cNvPr id="4" name="Figura7" descr="Loja de brinquedos&#10;&#10;Descrição gerada automaticamente">
            <a:extLst>
              <a:ext uri="{FF2B5EF4-FFF2-40B4-BE49-F238E27FC236}">
                <a16:creationId xmlns:a16="http://schemas.microsoft.com/office/drawing/2014/main" xmlns="" id="{E57FFEB6-22F2-9041-4E7F-F9911DB4E4E0}"/>
              </a:ext>
            </a:extLst>
          </p:cNvPr>
          <p:cNvPicPr/>
          <p:nvPr/>
        </p:nvPicPr>
        <p:blipFill>
          <a:blip r:embed="rId3">
            <a:lum/>
            <a:alphaModFix/>
          </a:blip>
          <a:srcRect/>
          <a:stretch>
            <a:fillRect/>
          </a:stretch>
        </p:blipFill>
        <p:spPr>
          <a:xfrm>
            <a:off x="6096000" y="3381703"/>
            <a:ext cx="5146593" cy="2818859"/>
          </a:xfrm>
          <a:prstGeom prst="rect">
            <a:avLst/>
          </a:prstGeom>
          <a:noFill/>
          <a:ln>
            <a:noFill/>
            <a:prstDash/>
          </a:ln>
        </p:spPr>
      </p:pic>
    </p:spTree>
    <p:extLst>
      <p:ext uri="{BB962C8B-B14F-4D97-AF65-F5344CB8AC3E}">
        <p14:creationId xmlns:p14="http://schemas.microsoft.com/office/powerpoint/2010/main" val="142758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orma Livre: Forma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7" name="Título 6">
            <a:extLst>
              <a:ext uri="{FF2B5EF4-FFF2-40B4-BE49-F238E27FC236}">
                <a16:creationId xmlns:a16="http://schemas.microsoft.com/office/drawing/2014/main" xmlns="" id="{4B18D636-CC10-4B1E-AA38-419DCCF2D9C9}"/>
              </a:ext>
            </a:extLst>
          </p:cNvPr>
          <p:cNvSpPr>
            <a:spLocks noGrp="1"/>
          </p:cNvSpPr>
          <p:nvPr>
            <p:ph type="title"/>
          </p:nvPr>
        </p:nvSpPr>
        <p:spPr>
          <a:xfrm>
            <a:off x="323742" y="549282"/>
            <a:ext cx="4332033" cy="535354"/>
          </a:xfrm>
        </p:spPr>
        <p:txBody>
          <a:bodyPr rtlCol="0">
            <a:noAutofit/>
          </a:bodyPr>
          <a:lstStyle/>
          <a:p>
            <a:pPr rtl="0"/>
            <a:r>
              <a:rPr lang="pt-BR" sz="36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ahoma" panose="020B0604030504040204" pitchFamily="34" charset="0"/>
              </a:rPr>
              <a:t>Câmeras e sensores</a:t>
            </a:r>
            <a:r>
              <a:rPr lang="pt-BR" sz="1800" b="1" dirty="0">
                <a:effectLst/>
                <a:latin typeface="Calibri" panose="020F0502020204030204" pitchFamily="34" charset="0"/>
                <a:ea typeface="Calibri" panose="020F0502020204030204" pitchFamily="34" charset="0"/>
                <a:cs typeface="Tahoma" panose="020B0604030504040204" pitchFamily="34" charset="0"/>
              </a:rPr>
              <a:t/>
            </a:r>
            <a:br>
              <a:rPr lang="pt-BR" sz="1800" b="1" dirty="0">
                <a:effectLst/>
                <a:latin typeface="Calibri" panose="020F0502020204030204" pitchFamily="34" charset="0"/>
                <a:ea typeface="Calibri" panose="020F0502020204030204" pitchFamily="34" charset="0"/>
                <a:cs typeface="Tahoma" panose="020B0604030504040204" pitchFamily="34" charset="0"/>
              </a:rPr>
            </a:br>
            <a:r>
              <a:rPr lang="pt-BR" sz="1800" b="1" dirty="0">
                <a:effectLst/>
                <a:latin typeface="Calibri" panose="020F0502020204030204" pitchFamily="34" charset="0"/>
                <a:ea typeface="Calibri" panose="020F0502020204030204" pitchFamily="34" charset="0"/>
                <a:cs typeface="Tahoma" panose="020B0604030504040204" pitchFamily="34" charset="0"/>
              </a:rPr>
              <a:t/>
            </a:r>
            <a:br>
              <a:rPr lang="pt-BR" sz="1800" b="1" dirty="0">
                <a:effectLst/>
                <a:latin typeface="Calibri" panose="020F0502020204030204" pitchFamily="34" charset="0"/>
                <a:ea typeface="Calibri" panose="020F0502020204030204" pitchFamily="34" charset="0"/>
                <a:cs typeface="Tahoma" panose="020B0604030504040204" pitchFamily="34" charset="0"/>
              </a:rPr>
            </a:br>
            <a:endParaRPr lang="pt-BR" sz="3600" dirty="0">
              <a:latin typeface="Times New Roman" panose="02020603050405020304" pitchFamily="18" charset="0"/>
              <a:cs typeface="Times New Roman" panose="02020603050405020304" pitchFamily="18" charset="0"/>
            </a:endParaRPr>
          </a:p>
        </p:txBody>
      </p:sp>
      <p:sp>
        <p:nvSpPr>
          <p:cNvPr id="10" name="Espaço Reservado para Conteúdo 9">
            <a:extLst>
              <a:ext uri="{FF2B5EF4-FFF2-40B4-BE49-F238E27FC236}">
                <a16:creationId xmlns:a16="http://schemas.microsoft.com/office/drawing/2014/main" xmlns="" id="{1DB251F7-EBE7-46AC-A920-FFE2C5AF68EA}"/>
              </a:ext>
            </a:extLst>
          </p:cNvPr>
          <p:cNvSpPr>
            <a:spLocks noGrp="1"/>
          </p:cNvSpPr>
          <p:nvPr>
            <p:ph sz="half" idx="2"/>
          </p:nvPr>
        </p:nvSpPr>
        <p:spPr>
          <a:xfrm>
            <a:off x="233707" y="1359280"/>
            <a:ext cx="5581877" cy="5147932"/>
          </a:xfrm>
        </p:spPr>
        <p:txBody>
          <a:bodyPr rtlCol="0"/>
          <a:lstStyle/>
          <a:p>
            <a:pPr marL="0" lvl="0" indent="0" algn="just">
              <a:lnSpc>
                <a:spcPct val="106000"/>
              </a:lnSpc>
              <a:buNone/>
            </a:pPr>
            <a:r>
              <a:rPr lang="pt-BR" sz="1800" b="1" dirty="0">
                <a:effectLst/>
                <a:latin typeface="Times New Roman" panose="02020603050405020304" pitchFamily="18" charset="0"/>
                <a:ea typeface="Calibri" panose="020F0502020204030204" pitchFamily="34" charset="0"/>
                <a:cs typeface="Tahoma" panose="020B0604030504040204" pitchFamily="34" charset="0"/>
              </a:rPr>
              <a:t>O sistema </a:t>
            </a:r>
            <a:r>
              <a:rPr lang="pt-BR" sz="1800" b="1" dirty="0" err="1">
                <a:effectLst/>
                <a:latin typeface="Times New Roman" panose="02020603050405020304" pitchFamily="18" charset="0"/>
                <a:ea typeface="Calibri" panose="020F0502020204030204" pitchFamily="34" charset="0"/>
                <a:cs typeface="Tahoma" panose="020B0604030504040204" pitchFamily="34" charset="0"/>
              </a:rPr>
              <a:t>Easy</a:t>
            </a:r>
            <a:r>
              <a:rPr lang="pt-BR" sz="1800" b="1" dirty="0">
                <a:effectLst/>
                <a:latin typeface="Times New Roman" panose="02020603050405020304" pitchFamily="18" charset="0"/>
                <a:ea typeface="Calibri" panose="020F0502020204030204" pitchFamily="34" charset="0"/>
                <a:cs typeface="Tahoma" panose="020B0604030504040204" pitchFamily="34" charset="0"/>
              </a:rPr>
              <a:t> </a:t>
            </a:r>
            <a:r>
              <a:rPr lang="pt-BR" sz="1800" b="1" dirty="0" err="1">
                <a:effectLst/>
                <a:latin typeface="Times New Roman" panose="02020603050405020304" pitchFamily="18" charset="0"/>
                <a:ea typeface="Calibri" panose="020F0502020204030204" pitchFamily="34" charset="0"/>
                <a:cs typeface="Tahoma" panose="020B0604030504040204" pitchFamily="34" charset="0"/>
              </a:rPr>
              <a:t>buyt</a:t>
            </a:r>
            <a:r>
              <a:rPr lang="pt-BR" sz="1800" b="1" dirty="0">
                <a:effectLst/>
                <a:latin typeface="Times New Roman" panose="02020603050405020304" pitchFamily="18" charset="0"/>
                <a:ea typeface="Calibri" panose="020F0502020204030204" pitchFamily="34" charset="0"/>
                <a:cs typeface="Tahoma" panose="020B0604030504040204" pitchFamily="34" charset="0"/>
              </a:rPr>
              <a:t> é equipado com uma rede de câmeras de alta resolução, distribuídas por toda a loja. Além das câmeras, sensores adicionais podem ser empregados para detectar a presença e os movimentos dos clientes dentro da loja, feitas sob medida com placas no gabinete para fazer algum trabalho básico de visão computacional grunhido, presumivelmente coisas como detecção de movimento, identificação básica de objetos e assim por diante. As imagens capturadas dessas câmeras são enviadas para uma unidade de processamento central, o que faz o trabalho real de identificar com rapidez e precisão diferentes pessoas na loja e objetos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sendo pegos ou mantidos.</a:t>
            </a:r>
          </a:p>
          <a:p>
            <a:pPr marL="0" lvl="0" indent="0" algn="just">
              <a:lnSpc>
                <a:spcPct val="106000"/>
              </a:lnSpc>
              <a:buNone/>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Sensor Fusion:</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Calibração:</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Detecção de pessoas: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Reconhecimento de Objetos:</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Estimativa de hipóteses: Identificação do item: Identificação de Pessoa</a:t>
            </a:r>
          </a:p>
        </p:txBody>
      </p:sp>
      <p:sp>
        <p:nvSpPr>
          <p:cNvPr id="6" name="Espaço Reservado para o Número do Slide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13</a:t>
            </a:fld>
            <a:endParaRPr lang="pt-BR"/>
          </a:p>
        </p:txBody>
      </p:sp>
      <p:sp>
        <p:nvSpPr>
          <p:cNvPr id="22" name="Forma Livre: Forma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pic>
        <p:nvPicPr>
          <p:cNvPr id="2" name="Figura2 Copia 1">
            <a:extLst>
              <a:ext uri="{FF2B5EF4-FFF2-40B4-BE49-F238E27FC236}">
                <a16:creationId xmlns:a16="http://schemas.microsoft.com/office/drawing/2014/main" xmlns="" id="{50D18840-6A4E-9619-7594-F365F499BF90}"/>
              </a:ext>
            </a:extLst>
          </p:cNvPr>
          <p:cNvPicPr/>
          <p:nvPr/>
        </p:nvPicPr>
        <p:blipFill>
          <a:blip r:embed="rId3">
            <a:lum/>
            <a:alphaModFix/>
          </a:blip>
          <a:srcRect/>
          <a:stretch>
            <a:fillRect/>
          </a:stretch>
        </p:blipFill>
        <p:spPr>
          <a:xfrm>
            <a:off x="6280060" y="1315608"/>
            <a:ext cx="5211958" cy="2435480"/>
          </a:xfrm>
          <a:prstGeom prst="rect">
            <a:avLst/>
          </a:prstGeom>
          <a:noFill/>
          <a:ln>
            <a:noFill/>
            <a:prstDash/>
          </a:ln>
        </p:spPr>
      </p:pic>
      <p:pic>
        <p:nvPicPr>
          <p:cNvPr id="5" name="Figura1 Copia 1">
            <a:extLst>
              <a:ext uri="{FF2B5EF4-FFF2-40B4-BE49-F238E27FC236}">
                <a16:creationId xmlns:a16="http://schemas.microsoft.com/office/drawing/2014/main" xmlns="" id="{DE611186-C9B5-17A2-37C0-4FB2F634C917}"/>
              </a:ext>
            </a:extLst>
          </p:cNvPr>
          <p:cNvPicPr/>
          <p:nvPr/>
        </p:nvPicPr>
        <p:blipFill>
          <a:blip r:embed="rId4">
            <a:lum/>
            <a:alphaModFix/>
          </a:blip>
          <a:srcRect/>
          <a:stretch>
            <a:fillRect/>
          </a:stretch>
        </p:blipFill>
        <p:spPr>
          <a:xfrm>
            <a:off x="6280060" y="3875501"/>
            <a:ext cx="5211958" cy="2631711"/>
          </a:xfrm>
          <a:prstGeom prst="rect">
            <a:avLst/>
          </a:prstGeom>
          <a:noFill/>
          <a:ln>
            <a:noFill/>
            <a:prstDash/>
          </a:ln>
        </p:spPr>
      </p:pic>
    </p:spTree>
    <p:extLst>
      <p:ext uri="{BB962C8B-B14F-4D97-AF65-F5344CB8AC3E}">
        <p14:creationId xmlns:p14="http://schemas.microsoft.com/office/powerpoint/2010/main" val="3913690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orma Livre: Forma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7" name="Título 6">
            <a:extLst>
              <a:ext uri="{FF2B5EF4-FFF2-40B4-BE49-F238E27FC236}">
                <a16:creationId xmlns:a16="http://schemas.microsoft.com/office/drawing/2014/main" xmlns="" id="{4B18D636-CC10-4B1E-AA38-419DCCF2D9C9}"/>
              </a:ext>
            </a:extLst>
          </p:cNvPr>
          <p:cNvSpPr>
            <a:spLocks noGrp="1"/>
          </p:cNvSpPr>
          <p:nvPr>
            <p:ph type="title"/>
          </p:nvPr>
        </p:nvSpPr>
        <p:spPr>
          <a:xfrm>
            <a:off x="323742" y="549282"/>
            <a:ext cx="4332033" cy="535354"/>
          </a:xfrm>
        </p:spPr>
        <p:txBody>
          <a:bodyPr rtlCol="0">
            <a:noAutofit/>
          </a:bodyPr>
          <a:lstStyle/>
          <a:p>
            <a:pPr rtl="0"/>
            <a:r>
              <a:rPr lang="pt-BR" sz="3600" b="1" dirty="0">
                <a:effectLst/>
                <a:latin typeface="Times New Roman" panose="02020603050405020304" pitchFamily="18" charset="0"/>
                <a:ea typeface="Calibri" panose="020F0502020204030204" pitchFamily="34" charset="0"/>
                <a:cs typeface="Times New Roman" panose="02020603050405020304" pitchFamily="18" charset="0"/>
              </a:rPr>
              <a:t>Entrega</a:t>
            </a:r>
            <a:r>
              <a:rPr lang="pt-BR" sz="1800" b="1" dirty="0">
                <a:effectLst/>
                <a:latin typeface="Calibri" panose="020F0502020204030204" pitchFamily="34" charset="0"/>
                <a:ea typeface="Calibri" panose="020F0502020204030204" pitchFamily="34" charset="0"/>
                <a:cs typeface="Tahoma" panose="020B0604030504040204" pitchFamily="34" charset="0"/>
              </a:rPr>
              <a:t/>
            </a:r>
            <a:br>
              <a:rPr lang="pt-BR" sz="1800" b="1" dirty="0">
                <a:effectLst/>
                <a:latin typeface="Calibri" panose="020F0502020204030204" pitchFamily="34" charset="0"/>
                <a:ea typeface="Calibri" panose="020F0502020204030204" pitchFamily="34" charset="0"/>
                <a:cs typeface="Tahoma" panose="020B0604030504040204" pitchFamily="34" charset="0"/>
              </a:rPr>
            </a:br>
            <a:r>
              <a:rPr lang="pt-BR" sz="1800" b="1" dirty="0">
                <a:effectLst/>
                <a:latin typeface="Calibri" panose="020F0502020204030204" pitchFamily="34" charset="0"/>
                <a:ea typeface="Calibri" panose="020F0502020204030204" pitchFamily="34" charset="0"/>
                <a:cs typeface="Tahoma" panose="020B0604030504040204" pitchFamily="34" charset="0"/>
              </a:rPr>
              <a:t/>
            </a:r>
            <a:br>
              <a:rPr lang="pt-BR" sz="1800" b="1" dirty="0">
                <a:effectLst/>
                <a:latin typeface="Calibri" panose="020F0502020204030204" pitchFamily="34" charset="0"/>
                <a:ea typeface="Calibri" panose="020F0502020204030204" pitchFamily="34" charset="0"/>
                <a:cs typeface="Tahoma" panose="020B0604030504040204" pitchFamily="34" charset="0"/>
              </a:rPr>
            </a:br>
            <a:endParaRPr lang="pt-BR" sz="3600" dirty="0">
              <a:latin typeface="Times New Roman" panose="02020603050405020304" pitchFamily="18" charset="0"/>
              <a:cs typeface="Times New Roman" panose="02020603050405020304" pitchFamily="18" charset="0"/>
            </a:endParaRPr>
          </a:p>
        </p:txBody>
      </p:sp>
      <p:sp>
        <p:nvSpPr>
          <p:cNvPr id="10" name="Espaço Reservado para Conteúdo 9">
            <a:extLst>
              <a:ext uri="{FF2B5EF4-FFF2-40B4-BE49-F238E27FC236}">
                <a16:creationId xmlns:a16="http://schemas.microsoft.com/office/drawing/2014/main" xmlns="" id="{1DB251F7-EBE7-46AC-A920-FFE2C5AF68EA}"/>
              </a:ext>
            </a:extLst>
          </p:cNvPr>
          <p:cNvSpPr>
            <a:spLocks noGrp="1"/>
          </p:cNvSpPr>
          <p:nvPr>
            <p:ph sz="half" idx="2"/>
          </p:nvPr>
        </p:nvSpPr>
        <p:spPr>
          <a:xfrm>
            <a:off x="200931" y="1584140"/>
            <a:ext cx="5581877" cy="4103427"/>
          </a:xfrm>
        </p:spPr>
        <p:txBody>
          <a:bodyPr rtlCol="0"/>
          <a:lstStyle/>
          <a:p>
            <a:pPr>
              <a:lnSpc>
                <a:spcPct val="106000"/>
              </a:lnSpc>
              <a:spcBef>
                <a:spcPts val="1200"/>
              </a:spcBef>
            </a:pPr>
            <a:r>
              <a:rPr lang="pt-BR" sz="1800" b="1" kern="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rPr>
              <a:t>A separação dos pedidos será feita por um funcionário do mercado, em seguida o cliente aciona uma plataforma parceira para fazer a retirada e realizar a entrega.  </a:t>
            </a:r>
          </a:p>
          <a:p>
            <a:pPr>
              <a:lnSpc>
                <a:spcPct val="106000"/>
              </a:lnSpc>
              <a:spcBef>
                <a:spcPts val="1200"/>
              </a:spcBef>
            </a:pPr>
            <a:endParaRPr lang="pt-BR" sz="1800" b="1" kern="0" dirty="0">
              <a:solidFill>
                <a:schemeClr val="tx1"/>
              </a:solidFill>
              <a:latin typeface="Times New Roman" panose="02020603050405020304" pitchFamily="18" charset="0"/>
              <a:ea typeface="Times New Roman" panose="02020603050405020304" pitchFamily="18" charset="0"/>
              <a:cs typeface="Calibri" panose="020F0502020204030204" pitchFamily="34" charset="0"/>
            </a:endParaRPr>
          </a:p>
          <a:p>
            <a:pPr>
              <a:lnSpc>
                <a:spcPct val="106000"/>
              </a:lnSpc>
              <a:spcBef>
                <a:spcPts val="1200"/>
              </a:spcBef>
            </a:pPr>
            <a:endParaRPr lang="pt-BR" sz="1800" b="1" kern="0" dirty="0">
              <a:solidFill>
                <a:schemeClr val="tx1"/>
              </a:solidFill>
              <a:effectLst/>
              <a:latin typeface="Times New Roman" panose="02020603050405020304" pitchFamily="18" charset="0"/>
              <a:ea typeface="Times New Roman" panose="02020603050405020304" pitchFamily="18" charset="0"/>
              <a:cs typeface="Calibri" panose="020F0502020204030204" pitchFamily="34" charset="0"/>
            </a:endParaRPr>
          </a:p>
          <a:p>
            <a:pPr>
              <a:lnSpc>
                <a:spcPct val="106000"/>
              </a:lnSpc>
              <a:spcBef>
                <a:spcPts val="1200"/>
              </a:spcBef>
            </a:pPr>
            <a:endParaRPr lang="pt-BR" sz="1800" b="1" kern="0" dirty="0">
              <a:solidFill>
                <a:schemeClr val="tx1"/>
              </a:solidFill>
              <a:effectLst/>
              <a:latin typeface="Times New Roman" panose="02020603050405020304" pitchFamily="18" charset="0"/>
              <a:ea typeface="Times New Roman" panose="02020603050405020304" pitchFamily="18" charset="0"/>
            </a:endParaRPr>
          </a:p>
          <a:p>
            <a:pPr marL="228600">
              <a:lnSpc>
                <a:spcPct val="106000"/>
              </a:lnSpc>
              <a:spcAft>
                <a:spcPts val="800"/>
              </a:spcAft>
            </a:pPr>
            <a:r>
              <a:rPr lang="pt-BR" sz="1800" dirty="0">
                <a:solidFill>
                  <a:schemeClr val="tx1"/>
                </a:solidFill>
                <a:effectLst/>
                <a:latin typeface="Times New Roman" panose="02020603050405020304" pitchFamily="18" charset="0"/>
                <a:ea typeface="Calibri" panose="020F0502020204030204" pitchFamily="34" charset="0"/>
                <a:cs typeface="Calibri" panose="020F0502020204030204" pitchFamily="34" charset="0"/>
              </a:rPr>
              <a:t>Plataformas parceiras</a:t>
            </a:r>
            <a:r>
              <a:rPr lang="pt-BR" sz="1800" dirty="0">
                <a:solidFill>
                  <a:schemeClr val="tx1"/>
                </a:solidFill>
                <a:latin typeface="Times New Roman" panose="02020603050405020304" pitchFamily="18" charset="0"/>
                <a:ea typeface="Calibri" panose="020F0502020204030204" pitchFamily="34" charset="0"/>
                <a:cs typeface="Calibri" panose="020F0502020204030204" pitchFamily="34" charset="0"/>
              </a:rPr>
              <a:t>:</a:t>
            </a:r>
            <a:endParaRPr lang="pt-BR" sz="1800" dirty="0">
              <a:solidFill>
                <a:schemeClr val="tx1"/>
              </a:solidFill>
              <a:effectLst/>
              <a:latin typeface="Calibri" panose="020F0502020204030204" pitchFamily="34" charset="0"/>
              <a:ea typeface="Calibri" panose="020F0502020204030204" pitchFamily="34" charset="0"/>
              <a:cs typeface="Tahoma" panose="020B0604030504040204" pitchFamily="34" charset="0"/>
            </a:endParaRPr>
          </a:p>
        </p:txBody>
      </p:sp>
      <p:sp>
        <p:nvSpPr>
          <p:cNvPr id="6" name="Espaço Reservado para o Número do Slide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14</a:t>
            </a:fld>
            <a:endParaRPr lang="pt-BR"/>
          </a:p>
        </p:txBody>
      </p:sp>
      <p:sp>
        <p:nvSpPr>
          <p:cNvPr id="22" name="Forma Livre: Forma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pic>
        <p:nvPicPr>
          <p:cNvPr id="3" name="Figura15" descr="Interface gráfica do usuário, Aplicativo&#10;&#10;Descrição gerada automaticamente">
            <a:extLst>
              <a:ext uri="{FF2B5EF4-FFF2-40B4-BE49-F238E27FC236}">
                <a16:creationId xmlns:a16="http://schemas.microsoft.com/office/drawing/2014/main" xmlns="" id="{B1BEF892-C08E-52E5-85AC-22FFA3DC827E}"/>
              </a:ext>
            </a:extLst>
          </p:cNvPr>
          <p:cNvPicPr/>
          <p:nvPr/>
        </p:nvPicPr>
        <p:blipFill>
          <a:blip r:embed="rId3">
            <a:lum/>
            <a:alphaModFix/>
          </a:blip>
          <a:srcRect/>
          <a:stretch>
            <a:fillRect/>
          </a:stretch>
        </p:blipFill>
        <p:spPr>
          <a:xfrm>
            <a:off x="7237935" y="318043"/>
            <a:ext cx="3734865" cy="3110957"/>
          </a:xfrm>
          <a:prstGeom prst="rect">
            <a:avLst/>
          </a:prstGeom>
          <a:noFill/>
          <a:ln>
            <a:noFill/>
            <a:prstDash/>
          </a:ln>
        </p:spPr>
      </p:pic>
      <p:pic>
        <p:nvPicPr>
          <p:cNvPr id="5" name="Figura16" descr="Desenho feito a mão&#10;&#10;Descrição gerada automaticamente com confiança média">
            <a:extLst>
              <a:ext uri="{FF2B5EF4-FFF2-40B4-BE49-F238E27FC236}">
                <a16:creationId xmlns:a16="http://schemas.microsoft.com/office/drawing/2014/main" xmlns="" id="{79908B52-14FF-91F8-8297-24332AB6E1C6}"/>
              </a:ext>
            </a:extLst>
          </p:cNvPr>
          <p:cNvPicPr/>
          <p:nvPr/>
        </p:nvPicPr>
        <p:blipFill>
          <a:blip r:embed="rId4">
            <a:lum/>
            <a:alphaModFix/>
          </a:blip>
          <a:srcRect/>
          <a:stretch>
            <a:fillRect/>
          </a:stretch>
        </p:blipFill>
        <p:spPr>
          <a:xfrm>
            <a:off x="3503070" y="3429000"/>
            <a:ext cx="3734865" cy="3127880"/>
          </a:xfrm>
          <a:prstGeom prst="rect">
            <a:avLst/>
          </a:prstGeom>
          <a:noFill/>
          <a:ln>
            <a:noFill/>
            <a:prstDash/>
          </a:ln>
        </p:spPr>
      </p:pic>
    </p:spTree>
    <p:extLst>
      <p:ext uri="{BB962C8B-B14F-4D97-AF65-F5344CB8AC3E}">
        <p14:creationId xmlns:p14="http://schemas.microsoft.com/office/powerpoint/2010/main" val="71398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spaço Reservado para Imagem 15" descr="Plano de fundo digital de pontos de dados">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118104"/>
          </a:xfrm>
        </p:spPr>
      </p:pic>
      <p:sp>
        <p:nvSpPr>
          <p:cNvPr id="11" name="Título 10">
            <a:extLst>
              <a:ext uri="{FF2B5EF4-FFF2-40B4-BE49-F238E27FC236}">
                <a16:creationId xmlns:a16="http://schemas.microsoft.com/office/drawing/2014/main" xmlns="" id="{581E8936-2270-47FE-94A4-398CB123EF90}"/>
              </a:ext>
            </a:extLst>
          </p:cNvPr>
          <p:cNvSpPr>
            <a:spLocks noGrp="1"/>
          </p:cNvSpPr>
          <p:nvPr>
            <p:ph type="title"/>
          </p:nvPr>
        </p:nvSpPr>
        <p:spPr>
          <a:xfrm>
            <a:off x="259786" y="325277"/>
            <a:ext cx="4500562" cy="1562959"/>
          </a:xfrm>
        </p:spPr>
        <p:txBody>
          <a:bodyPr rtlCol="0"/>
          <a:lstStyle/>
          <a:p>
            <a:pPr>
              <a:lnSpc>
                <a:spcPct val="106000"/>
              </a:lnSpc>
              <a:spcBef>
                <a:spcPts val="1200"/>
              </a:spcBef>
            </a:pPr>
            <a:r>
              <a:rPr lang="pt-BR" sz="4800" b="1" kern="0" dirty="0">
                <a:solidFill>
                  <a:schemeClr val="tx1"/>
                </a:solidFill>
                <a:effectLst/>
                <a:latin typeface="Times New Roman" panose="02020603050405020304" pitchFamily="18" charset="0"/>
                <a:ea typeface="Times New Roman" panose="02020603050405020304" pitchFamily="18" charset="0"/>
              </a:rPr>
              <a:t>Conclusão</a:t>
            </a:r>
          </a:p>
        </p:txBody>
      </p:sp>
      <p:sp>
        <p:nvSpPr>
          <p:cNvPr id="13" name="Espaço Reservado para Conteúdo 12">
            <a:extLst>
              <a:ext uri="{FF2B5EF4-FFF2-40B4-BE49-F238E27FC236}">
                <a16:creationId xmlns:a16="http://schemas.microsoft.com/office/drawing/2014/main" xmlns="" id="{C0287FEC-3826-4868-8D93-52429C6156F5}"/>
              </a:ext>
            </a:extLst>
          </p:cNvPr>
          <p:cNvSpPr>
            <a:spLocks noGrp="1"/>
          </p:cNvSpPr>
          <p:nvPr>
            <p:ph sz="quarter" idx="15"/>
          </p:nvPr>
        </p:nvSpPr>
        <p:spPr>
          <a:xfrm>
            <a:off x="184746" y="3248970"/>
            <a:ext cx="11364951" cy="3412130"/>
          </a:xfrm>
        </p:spPr>
        <p:txBody>
          <a:bodyPr rtlCol="0">
            <a:noAutofit/>
          </a:bodyPr>
          <a:lstStyle/>
          <a:p>
            <a:pPr algn="just">
              <a:lnSpc>
                <a:spcPct val="106000"/>
              </a:lnSpc>
              <a:spcBef>
                <a:spcPts val="1200"/>
              </a:spcBef>
            </a:pPr>
            <a:r>
              <a:rPr lang="pt-BR" sz="1800" b="1" kern="0" dirty="0">
                <a:solidFill>
                  <a:schemeClr val="tx1"/>
                </a:solidFill>
                <a:effectLst/>
                <a:latin typeface="Times New Roman" panose="02020603050405020304" pitchFamily="18" charset="0"/>
                <a:ea typeface="Times New Roman" panose="02020603050405020304" pitchFamily="18" charset="0"/>
              </a:rPr>
              <a:t>O desenvolvimento deste projeto traz avanços significativos na experiência do usuário e na eficiência operacional do setor varejista e atacadista. A autenticação de dois fatores, com dados biométricos, garante a segurança das transações. A integração do carrinho físico com o virtual, utilizando sensores, elimina filas e otimiza o tempo do cliente. Vemos quatro grandes pilares para a realização do projeto, sendo eles: </a:t>
            </a:r>
            <a:br>
              <a:rPr lang="pt-BR" sz="1800" b="1" kern="0" dirty="0">
                <a:solidFill>
                  <a:schemeClr val="tx1"/>
                </a:solidFill>
                <a:effectLst/>
                <a:latin typeface="Times New Roman" panose="02020603050405020304" pitchFamily="18" charset="0"/>
                <a:ea typeface="Times New Roman" panose="02020603050405020304" pitchFamily="18" charset="0"/>
              </a:rPr>
            </a:br>
            <a:r>
              <a:rPr lang="pt-BR" sz="1800" b="1" kern="0" dirty="0" err="1">
                <a:solidFill>
                  <a:schemeClr val="tx1"/>
                </a:solidFill>
                <a:effectLst/>
                <a:latin typeface="Times New Roman" panose="02020603050405020304" pitchFamily="18" charset="0"/>
                <a:ea typeface="Times New Roman" panose="02020603050405020304" pitchFamily="18" charset="0"/>
              </a:rPr>
              <a:t>Amazon</a:t>
            </a:r>
            <a:r>
              <a:rPr lang="pt-BR" sz="1800" b="1" kern="0" dirty="0">
                <a:solidFill>
                  <a:schemeClr val="tx1"/>
                </a:solidFill>
                <a:effectLst/>
                <a:latin typeface="Times New Roman" panose="02020603050405020304" pitchFamily="18" charset="0"/>
                <a:ea typeface="Times New Roman" panose="02020603050405020304" pitchFamily="18" charset="0"/>
              </a:rPr>
              <a:t> Web Services(AWS) oferece escalabilidade, flexibilidade e redução de custo.</a:t>
            </a:r>
            <a:br>
              <a:rPr lang="pt-BR" sz="1800" b="1" kern="0" dirty="0">
                <a:solidFill>
                  <a:schemeClr val="tx1"/>
                </a:solidFill>
                <a:effectLst/>
                <a:latin typeface="Times New Roman" panose="02020603050405020304" pitchFamily="18" charset="0"/>
                <a:ea typeface="Times New Roman" panose="02020603050405020304" pitchFamily="18" charset="0"/>
              </a:rPr>
            </a:br>
            <a:r>
              <a:rPr lang="pt-BR" sz="1800" b="1" kern="0" dirty="0">
                <a:solidFill>
                  <a:schemeClr val="tx1"/>
                </a:solidFill>
                <a:effectLst/>
                <a:latin typeface="Times New Roman" panose="02020603050405020304" pitchFamily="18" charset="0"/>
                <a:ea typeface="Times New Roman" panose="02020603050405020304" pitchFamily="18" charset="0"/>
              </a:rPr>
              <a:t>Inteligência Artificial Limita (ANI) personaliza a experiência do usuário, potencializando vendas, facilitando compras online, com diversas formas de pagamento, incluindo criptomoedas.</a:t>
            </a:r>
            <a:br>
              <a:rPr lang="pt-BR" sz="1800" b="1" kern="0" dirty="0">
                <a:solidFill>
                  <a:schemeClr val="tx1"/>
                </a:solidFill>
                <a:effectLst/>
                <a:latin typeface="Times New Roman" panose="02020603050405020304" pitchFamily="18" charset="0"/>
                <a:ea typeface="Times New Roman" panose="02020603050405020304" pitchFamily="18" charset="0"/>
              </a:rPr>
            </a:br>
            <a:r>
              <a:rPr lang="pt-BR" sz="1800" b="1" kern="0" dirty="0">
                <a:solidFill>
                  <a:schemeClr val="tx1"/>
                </a:solidFill>
                <a:effectLst/>
                <a:latin typeface="Times New Roman" panose="02020603050405020304" pitchFamily="18" charset="0"/>
                <a:ea typeface="Times New Roman" panose="02020603050405020304" pitchFamily="18" charset="0"/>
              </a:rPr>
              <a:t>A utilização de câmeras e sensores, como a </a:t>
            </a:r>
            <a:r>
              <a:rPr lang="pt-BR" sz="1800" b="1" kern="0" dirty="0" err="1">
                <a:solidFill>
                  <a:schemeClr val="tx1"/>
                </a:solidFill>
                <a:effectLst/>
                <a:latin typeface="Times New Roman" panose="02020603050405020304" pitchFamily="18" charset="0"/>
                <a:ea typeface="Times New Roman" panose="02020603050405020304" pitchFamily="18" charset="0"/>
              </a:rPr>
              <a:t>Cam</a:t>
            </a:r>
            <a:r>
              <a:rPr lang="pt-BR" sz="1800" b="1" kern="0" dirty="0">
                <a:solidFill>
                  <a:schemeClr val="tx1"/>
                </a:solidFill>
                <a:effectLst/>
                <a:latin typeface="Times New Roman" panose="02020603050405020304" pitchFamily="18" charset="0"/>
                <a:ea typeface="Times New Roman" panose="02020603050405020304" pitchFamily="18" charset="0"/>
              </a:rPr>
              <a:t> IQ Outdoor, aprimora a segurança e o monitoramento. </a:t>
            </a:r>
            <a:br>
              <a:rPr lang="pt-BR" sz="1800" b="1" kern="0" dirty="0">
                <a:solidFill>
                  <a:schemeClr val="tx1"/>
                </a:solidFill>
                <a:effectLst/>
                <a:latin typeface="Times New Roman" panose="02020603050405020304" pitchFamily="18" charset="0"/>
                <a:ea typeface="Times New Roman" panose="02020603050405020304" pitchFamily="18" charset="0"/>
              </a:rPr>
            </a:br>
            <a:r>
              <a:rPr lang="pt-BR" sz="1800" b="1" kern="0" dirty="0">
                <a:solidFill>
                  <a:schemeClr val="tx1"/>
                </a:solidFill>
                <a:effectLst/>
                <a:latin typeface="Times New Roman" panose="02020603050405020304" pitchFamily="18" charset="0"/>
                <a:ea typeface="Times New Roman" panose="02020603050405020304" pitchFamily="18" charset="0"/>
              </a:rPr>
              <a:t>A logística de entrega, com separação de pedidos por funcionários e parcerias com plataformas de entrega.</a:t>
            </a:r>
            <a:br>
              <a:rPr lang="pt-BR" sz="1800" b="1" kern="0" dirty="0">
                <a:solidFill>
                  <a:schemeClr val="tx1"/>
                </a:solidFill>
                <a:effectLst/>
                <a:latin typeface="Times New Roman" panose="02020603050405020304" pitchFamily="18" charset="0"/>
                <a:ea typeface="Times New Roman" panose="02020603050405020304" pitchFamily="18" charset="0"/>
              </a:rPr>
            </a:br>
            <a:r>
              <a:rPr lang="pt-BR" sz="1800" b="1" kern="0" dirty="0">
                <a:solidFill>
                  <a:schemeClr val="tx1"/>
                </a:solidFill>
                <a:effectLst/>
                <a:latin typeface="Times New Roman" panose="02020603050405020304" pitchFamily="18" charset="0"/>
                <a:ea typeface="Times New Roman" panose="02020603050405020304" pitchFamily="18" charset="0"/>
              </a:rPr>
              <a:t>Em resumo, este projeto combina tecnologias avançadas e estratégias inovadoras, transformando o setor e atendendo às necessidades de consumidores e empresas com segurança, eficiência e conveniência.</a:t>
            </a:r>
          </a:p>
          <a:p>
            <a:pPr>
              <a:lnSpc>
                <a:spcPct val="106000"/>
              </a:lnSpc>
              <a:spcAft>
                <a:spcPts val="800"/>
              </a:spcAft>
            </a:pPr>
            <a:r>
              <a:rPr lang="pt-BR" sz="1800" dirty="0">
                <a:effectLst/>
                <a:latin typeface="Calibri" panose="020F0502020204030204" pitchFamily="34" charset="0"/>
                <a:ea typeface="Calibri" panose="020F0502020204030204" pitchFamily="34" charset="0"/>
                <a:cs typeface="Tahoma" panose="020B0604030504040204" pitchFamily="34" charset="0"/>
              </a:rPr>
              <a:t> </a:t>
            </a:r>
          </a:p>
        </p:txBody>
      </p:sp>
      <p:sp>
        <p:nvSpPr>
          <p:cNvPr id="6" name="Espaço Reservado para o Número do Slide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15</a:t>
            </a:fld>
            <a:endParaRPr lang="pt-BR"/>
          </a:p>
        </p:txBody>
      </p:sp>
    </p:spTree>
    <p:extLst>
      <p:ext uri="{BB962C8B-B14F-4D97-AF65-F5344CB8AC3E}">
        <p14:creationId xmlns:p14="http://schemas.microsoft.com/office/powerpoint/2010/main" val="35215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xmlns="" id="{F8FAEED9-1ECD-45F9-87A0-9394BAEABB79}"/>
              </a:ext>
            </a:extLst>
          </p:cNvPr>
          <p:cNvSpPr>
            <a:spLocks noGrp="1"/>
          </p:cNvSpPr>
          <p:nvPr>
            <p:ph type="ctrTitle"/>
          </p:nvPr>
        </p:nvSpPr>
        <p:spPr>
          <a:xfrm>
            <a:off x="551688" y="972383"/>
            <a:ext cx="5437187" cy="755733"/>
          </a:xfrm>
        </p:spPr>
        <p:txBody>
          <a:bodyPr rtlCol="0"/>
          <a:lstStyle/>
          <a:p>
            <a:pPr algn="ctr">
              <a:lnSpc>
                <a:spcPct val="106000"/>
              </a:lnSpc>
              <a:spcBef>
                <a:spcPts val="1200"/>
              </a:spcBef>
            </a:pPr>
            <a:r>
              <a:rPr lang="pt-BR" sz="3600" b="1" kern="0" dirty="0">
                <a:effectLst/>
                <a:latin typeface="Times New Roman" panose="02020603050405020304" pitchFamily="18" charset="0"/>
                <a:ea typeface="Times New Roman" panose="02020603050405020304" pitchFamily="18" charset="0"/>
              </a:rPr>
              <a:t>Referências</a:t>
            </a:r>
          </a:p>
        </p:txBody>
      </p:sp>
      <p:sp>
        <p:nvSpPr>
          <p:cNvPr id="23" name="Subtítulo 22">
            <a:extLst>
              <a:ext uri="{FF2B5EF4-FFF2-40B4-BE49-F238E27FC236}">
                <a16:creationId xmlns:a16="http://schemas.microsoft.com/office/drawing/2014/main" xmlns="" id="{8E5E4638-9BCB-4C2E-914F-CC868E2020D5}"/>
              </a:ext>
            </a:extLst>
          </p:cNvPr>
          <p:cNvSpPr>
            <a:spLocks noGrp="1"/>
          </p:cNvSpPr>
          <p:nvPr>
            <p:ph type="subTitle" idx="1"/>
          </p:nvPr>
        </p:nvSpPr>
        <p:spPr>
          <a:xfrm>
            <a:off x="6794" y="3541831"/>
            <a:ext cx="6549453" cy="2343786"/>
          </a:xfrm>
        </p:spPr>
        <p:txBody>
          <a:bodyPr rtlCol="0"/>
          <a:lstStyle/>
          <a:p>
            <a:pPr algn="ctr">
              <a:lnSpc>
                <a:spcPct val="106000"/>
              </a:lnSpc>
              <a:spcAft>
                <a:spcPts val="800"/>
              </a:spcAft>
            </a:pPr>
            <a:r>
              <a:rPr lang="pt-BR" sz="1800" dirty="0">
                <a:effectLst/>
                <a:latin typeface="Calibri" panose="020F0502020204030204" pitchFamily="34" charset="0"/>
                <a:ea typeface="Calibri" panose="020F0502020204030204" pitchFamily="34" charset="0"/>
                <a:cs typeface="Tahoma" panose="020B0604030504040204" pitchFamily="34" charset="0"/>
              </a:rPr>
              <a:t> </a:t>
            </a:r>
            <a:endParaRPr lang="pt-BR" sz="1800" b="1" dirty="0">
              <a:effectLst/>
              <a:latin typeface="Calibri" panose="020F0502020204030204" pitchFamily="34" charset="0"/>
              <a:ea typeface="Calibri" panose="020F0502020204030204" pitchFamily="34" charset="0"/>
              <a:cs typeface="Tahoma" panose="020B0604030504040204" pitchFamily="34" charset="0"/>
            </a:endParaRPr>
          </a:p>
          <a:p>
            <a:pPr algn="ctr">
              <a:lnSpc>
                <a:spcPct val="106000"/>
              </a:lnSpc>
              <a:spcAft>
                <a:spcPts val="800"/>
              </a:spcAft>
            </a:pPr>
            <a:r>
              <a:rPr lang="pt-BR" sz="1800" b="1" u="sng" dirty="0">
                <a:solidFill>
                  <a:srgbClr val="1967D2"/>
                </a:solidFill>
                <a:effectLst/>
                <a:latin typeface="Roboto" panose="02000000000000000000" pitchFamily="2" charset="0"/>
                <a:ea typeface="Calibri" panose="020F0502020204030204" pitchFamily="34" charset="0"/>
                <a:cs typeface="Tahoma" panose="020B0604030504040204" pitchFamily="34" charset="0"/>
                <a:hlinkClick r:id="rId3"/>
              </a:rPr>
              <a:t>https://towardsdatascience.com/how-the-amazon-go-store-works-a-deep-dive-3fde9d9939e9</a:t>
            </a:r>
            <a:endParaRPr lang="pt-BR" sz="1800" b="1" dirty="0">
              <a:effectLst/>
              <a:latin typeface="Calibri" panose="020F0502020204030204" pitchFamily="34" charset="0"/>
              <a:ea typeface="Calibri" panose="020F0502020204030204" pitchFamily="34" charset="0"/>
              <a:cs typeface="Tahoma" panose="020B0604030504040204" pitchFamily="34" charset="0"/>
            </a:endParaRPr>
          </a:p>
          <a:p>
            <a:pPr algn="ctr">
              <a:lnSpc>
                <a:spcPct val="106000"/>
              </a:lnSpc>
              <a:spcAft>
                <a:spcPts val="800"/>
              </a:spcAft>
            </a:pPr>
            <a:r>
              <a:rPr lang="pt-BR" sz="1800" b="1" u="sng" dirty="0">
                <a:solidFill>
                  <a:srgbClr val="0000FF"/>
                </a:solidFill>
                <a:effectLst/>
                <a:latin typeface="Calibri" panose="020F0502020204030204" pitchFamily="34" charset="0"/>
                <a:ea typeface="Calibri" panose="020F0502020204030204" pitchFamily="34" charset="0"/>
                <a:cs typeface="Tahoma" panose="020B0604030504040204" pitchFamily="34" charset="0"/>
                <a:hlinkClick r:id="rId4"/>
              </a:rPr>
              <a:t>https://docs.aws.amazon.com/pt_br/</a:t>
            </a:r>
            <a:endParaRPr lang="pt-BR" sz="1800" b="1" dirty="0">
              <a:effectLst/>
              <a:latin typeface="Calibri" panose="020F0502020204030204" pitchFamily="34" charset="0"/>
              <a:ea typeface="Calibri" panose="020F0502020204030204" pitchFamily="34" charset="0"/>
              <a:cs typeface="Tahoma" panose="020B0604030504040204" pitchFamily="34" charset="0"/>
            </a:endParaRPr>
          </a:p>
        </p:txBody>
      </p:sp>
      <p:pic>
        <p:nvPicPr>
          <p:cNvPr id="27" name="Espaço Reservado para Imagem 26" descr="Plano de fundo digital de pontos de dados">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Espaço Reservado para Imagem 32" descr="Plano de fundo digital de pontos de dados">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Espaço Reservado para o Número do Slide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16</a:t>
            </a:fld>
            <a:endParaRPr lang="pt-BR"/>
          </a:p>
        </p:txBody>
      </p:sp>
    </p:spTree>
    <p:extLst>
      <p:ext uri="{BB962C8B-B14F-4D97-AF65-F5344CB8AC3E}">
        <p14:creationId xmlns:p14="http://schemas.microsoft.com/office/powerpoint/2010/main" val="324779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xmlns="" id="{ED2A30C0-1BC4-4764-9C0F-5D811CAB8312}"/>
              </a:ext>
            </a:extLst>
          </p:cNvPr>
          <p:cNvSpPr>
            <a:spLocks noGrp="1"/>
          </p:cNvSpPr>
          <p:nvPr>
            <p:ph type="ctrTitle"/>
          </p:nvPr>
        </p:nvSpPr>
        <p:spPr>
          <a:xfrm>
            <a:off x="4907280" y="343056"/>
            <a:ext cx="2377440" cy="832104"/>
          </a:xfrm>
        </p:spPr>
        <p:txBody>
          <a:bodyPr rtlCol="0"/>
          <a:lstStyle/>
          <a:p>
            <a:pPr algn="ctr" rtl="0"/>
            <a:r>
              <a:rPr lang="pt-BR" dirty="0">
                <a:latin typeface="Times New Roman" panose="02020603050405020304" pitchFamily="18" charset="0"/>
                <a:cs typeface="Times New Roman" panose="02020603050405020304" pitchFamily="18" charset="0"/>
              </a:rPr>
              <a:t>Equipe</a:t>
            </a:r>
          </a:p>
        </p:txBody>
      </p:sp>
      <p:sp>
        <p:nvSpPr>
          <p:cNvPr id="41" name="Espaço Reservado para Texto 40">
            <a:extLst>
              <a:ext uri="{FF2B5EF4-FFF2-40B4-BE49-F238E27FC236}">
                <a16:creationId xmlns:a16="http://schemas.microsoft.com/office/drawing/2014/main" xmlns="" id="{91181F6D-A54F-4289-8C36-80ECE3B2C8E2}"/>
              </a:ext>
            </a:extLst>
          </p:cNvPr>
          <p:cNvSpPr>
            <a:spLocks noGrp="1"/>
          </p:cNvSpPr>
          <p:nvPr>
            <p:ph type="body" sz="quarter" idx="18"/>
          </p:nvPr>
        </p:nvSpPr>
        <p:spPr>
          <a:xfrm>
            <a:off x="146812" y="1175160"/>
            <a:ext cx="11603228" cy="966791"/>
          </a:xfrm>
        </p:spPr>
        <p:txBody>
          <a:bodyPr rtlCol="0"/>
          <a:lstStyle/>
          <a:p>
            <a:r>
              <a:rPr lang="pt-BR" sz="1800" dirty="0" smtClean="0">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rPr>
              <a:t/>
            </a:r>
            <a:br>
              <a:rPr lang="pt-BR" sz="1800" dirty="0" smtClean="0">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rPr>
            </a:br>
            <a:r>
              <a:rPr lang="pt-BR" sz="1800" dirty="0" smtClean="0">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rPr>
              <a:t>Renato </a:t>
            </a:r>
            <a:r>
              <a:rPr lang="pt-BR" sz="1800" dirty="0" err="1" smtClean="0">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rPr>
              <a:t>Apolinario</a:t>
            </a:r>
            <a:r>
              <a:rPr lang="pt-BR" sz="1800" dirty="0" smtClean="0">
                <a:solidFill>
                  <a:schemeClr val="tx1"/>
                </a:solidFill>
                <a:effectLst/>
                <a:latin typeface="Times New Roman" panose="02020603050405020304" pitchFamily="18" charset="0"/>
                <a:ea typeface="Times New Roman" panose="02020603050405020304" pitchFamily="18" charset="0"/>
                <a:cs typeface="Tahoma" panose="020B0604030504040204" pitchFamily="34" charset="0"/>
              </a:rPr>
              <a:t> – 202104299508</a:t>
            </a:r>
          </a:p>
          <a:p>
            <a:pPr rtl="0"/>
            <a:endParaRPr lang="pt-BR" dirty="0"/>
          </a:p>
        </p:txBody>
      </p:sp>
      <p:sp>
        <p:nvSpPr>
          <p:cNvPr id="9" name="Espaço Reservado para o Número do Slide 8">
            <a:extLst>
              <a:ext uri="{FF2B5EF4-FFF2-40B4-BE49-F238E27FC236}">
                <a16:creationId xmlns:a16="http://schemas.microsoft.com/office/drawing/2014/main" xmlns=""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17</a:t>
            </a:fld>
            <a:endParaRPr lang="pt-BR"/>
          </a:p>
        </p:txBody>
      </p:sp>
    </p:spTree>
    <p:extLst>
      <p:ext uri="{BB962C8B-B14F-4D97-AF65-F5344CB8AC3E}">
        <p14:creationId xmlns:p14="http://schemas.microsoft.com/office/powerpoint/2010/main" val="297987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046426E-F6F6-4A7C-9181-8C3090996261}"/>
              </a:ext>
            </a:extLst>
          </p:cNvPr>
          <p:cNvSpPr>
            <a:spLocks noGrp="1"/>
          </p:cNvSpPr>
          <p:nvPr>
            <p:ph type="title"/>
          </p:nvPr>
        </p:nvSpPr>
        <p:spPr>
          <a:xfrm>
            <a:off x="4501690" y="-155448"/>
            <a:ext cx="3188620" cy="1206209"/>
          </a:xfrm>
        </p:spPr>
        <p:txBody>
          <a:bodyPr rtlCol="0"/>
          <a:lstStyle/>
          <a:p>
            <a:pPr algn="ctr" rtl="0"/>
            <a:r>
              <a:rPr lang="pt-BR" sz="7200" dirty="0">
                <a:effectLst>
                  <a:outerShdw blurRad="38100" dist="38100" dir="2700000" algn="tl">
                    <a:srgbClr val="000000">
                      <a:alpha val="43137"/>
                    </a:srgbClr>
                  </a:outerShdw>
                </a:effectLst>
              </a:rPr>
              <a:t>Agenda</a:t>
            </a:r>
          </a:p>
        </p:txBody>
      </p:sp>
      <p:pic>
        <p:nvPicPr>
          <p:cNvPr id="8" name="Espaço Reservado para Imagem 7" descr="Dados digitais">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886847" y="1185717"/>
            <a:ext cx="3448558" cy="3448558"/>
          </a:xfrm>
        </p:spPr>
      </p:pic>
      <p:pic>
        <p:nvPicPr>
          <p:cNvPr id="10" name="Espaço Reservado para Imagem 9" descr="Pontos de dados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342224" y="823577"/>
            <a:ext cx="2263776" cy="2263776"/>
          </a:xfrm>
        </p:spPr>
      </p:pic>
      <p:pic>
        <p:nvPicPr>
          <p:cNvPr id="12" name="Espaço Reservado para Imagem 11" descr="Plano de fundo de dados">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80425" y="3770648"/>
            <a:ext cx="2936876" cy="2936876"/>
          </a:xfrm>
        </p:spPr>
      </p:pic>
      <p:sp>
        <p:nvSpPr>
          <p:cNvPr id="15" name="Espaço Reservado para o Número do Slide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a:t>2</a:t>
            </a:fld>
            <a:endParaRPr lang="pt-BR"/>
          </a:p>
        </p:txBody>
      </p:sp>
      <p:sp>
        <p:nvSpPr>
          <p:cNvPr id="7" name="CaixaDeTexto 6">
            <a:extLst>
              <a:ext uri="{FF2B5EF4-FFF2-40B4-BE49-F238E27FC236}">
                <a16:creationId xmlns:a16="http://schemas.microsoft.com/office/drawing/2014/main" xmlns="" id="{1B64A6F5-37CB-7763-B07F-9A47628E0399}"/>
              </a:ext>
            </a:extLst>
          </p:cNvPr>
          <p:cNvSpPr txBox="1"/>
          <p:nvPr/>
        </p:nvSpPr>
        <p:spPr>
          <a:xfrm>
            <a:off x="181800" y="601300"/>
            <a:ext cx="4573183" cy="5205720"/>
          </a:xfrm>
          <a:prstGeom prst="rect">
            <a:avLst/>
          </a:prstGeom>
          <a:noFill/>
        </p:spPr>
        <p:txBody>
          <a:bodyPr wrap="square">
            <a:spAutoFit/>
          </a:bodyPr>
          <a:lstStyle/>
          <a:p>
            <a:pPr rtl="0">
              <a:lnSpc>
                <a:spcPct val="200000"/>
              </a:lnSpc>
            </a:pPr>
            <a:r>
              <a:rPr lang="pt-BR" sz="1200" dirty="0"/>
              <a:t>1. INTRODUÇÃO	</a:t>
            </a:r>
          </a:p>
          <a:p>
            <a:pPr rtl="0">
              <a:lnSpc>
                <a:spcPct val="200000"/>
              </a:lnSpc>
            </a:pPr>
            <a:r>
              <a:rPr lang="pt-BR" sz="1200" dirty="0"/>
              <a:t>2. AUTENTICAÇÃO	</a:t>
            </a:r>
          </a:p>
          <a:p>
            <a:pPr rtl="0">
              <a:lnSpc>
                <a:spcPct val="200000"/>
              </a:lnSpc>
            </a:pPr>
            <a:r>
              <a:rPr lang="pt-BR" sz="1200" dirty="0"/>
              <a:t>3. APP	</a:t>
            </a:r>
          </a:p>
          <a:p>
            <a:pPr rtl="0">
              <a:lnSpc>
                <a:spcPct val="200000"/>
              </a:lnSpc>
            </a:pPr>
            <a:r>
              <a:rPr lang="pt-BR" sz="1200" dirty="0"/>
              <a:t>4. DIAGRAMA	</a:t>
            </a:r>
          </a:p>
          <a:p>
            <a:pPr rtl="0">
              <a:lnSpc>
                <a:spcPct val="200000"/>
              </a:lnSpc>
            </a:pPr>
            <a:r>
              <a:rPr lang="pt-BR" sz="1200" dirty="0"/>
              <a:t>5. CARRINHO DE COMPRAS E SELEÇÃO DE PRODUTOS</a:t>
            </a:r>
          </a:p>
          <a:p>
            <a:pPr rtl="0">
              <a:lnSpc>
                <a:spcPct val="200000"/>
              </a:lnSpc>
            </a:pPr>
            <a:r>
              <a:rPr lang="pt-BR" sz="1200" dirty="0"/>
              <a:t>6. HOSPEDAGEM	</a:t>
            </a:r>
          </a:p>
          <a:p>
            <a:pPr rtl="0">
              <a:lnSpc>
                <a:spcPct val="200000"/>
              </a:lnSpc>
            </a:pPr>
            <a:r>
              <a:rPr lang="pt-BR" sz="1200" dirty="0"/>
              <a:t>7. LINGUAGEM DO APP	</a:t>
            </a:r>
          </a:p>
          <a:p>
            <a:pPr rtl="0">
              <a:lnSpc>
                <a:spcPct val="200000"/>
              </a:lnSpc>
            </a:pPr>
            <a:r>
              <a:rPr lang="pt-BR" sz="1200" dirty="0">
                <a:latin typeface="Gill Sans MT (Corpo)"/>
              </a:rPr>
              <a:t>8. TECNOLOGIAS UTILIZADAS	</a:t>
            </a:r>
          </a:p>
          <a:p>
            <a:pPr rtl="0">
              <a:lnSpc>
                <a:spcPct val="200000"/>
              </a:lnSpc>
            </a:pPr>
            <a:r>
              <a:rPr lang="pt-BR" sz="1200" dirty="0">
                <a:latin typeface="Gill Sans MT (Corpo)"/>
              </a:rPr>
              <a:t>9. ESTOQUE NO MERCADO.	</a:t>
            </a:r>
          </a:p>
          <a:p>
            <a:pPr rtl="0">
              <a:lnSpc>
                <a:spcPct val="200000"/>
              </a:lnSpc>
            </a:pPr>
            <a:r>
              <a:rPr lang="pt-BR" sz="1200" dirty="0">
                <a:latin typeface="Gill Sans MT (Corpo)"/>
              </a:rPr>
              <a:t>10. COMPRA ONLINE	</a:t>
            </a:r>
          </a:p>
          <a:p>
            <a:pPr rtl="0">
              <a:lnSpc>
                <a:spcPct val="200000"/>
              </a:lnSpc>
            </a:pPr>
            <a:r>
              <a:rPr lang="pt-BR" sz="1200" dirty="0">
                <a:latin typeface="Gill Sans MT (Corpo)"/>
              </a:rPr>
              <a:t>11. CÂMERAS E SENSORES.	</a:t>
            </a:r>
          </a:p>
          <a:p>
            <a:pPr rtl="0">
              <a:lnSpc>
                <a:spcPct val="200000"/>
              </a:lnSpc>
            </a:pPr>
            <a:r>
              <a:rPr lang="pt-BR" sz="1200" dirty="0">
                <a:latin typeface="Gill Sans MT (Corpo)"/>
              </a:rPr>
              <a:t>12. ENTREGA.	</a:t>
            </a:r>
          </a:p>
          <a:p>
            <a:pPr rtl="0">
              <a:lnSpc>
                <a:spcPct val="200000"/>
              </a:lnSpc>
            </a:pPr>
            <a:r>
              <a:rPr lang="pt-BR" sz="1200" dirty="0">
                <a:latin typeface="Gill Sans MT (Corpo)"/>
              </a:rPr>
              <a:t>13. CONCLUSÃO	</a:t>
            </a:r>
          </a:p>
          <a:p>
            <a:pPr rtl="0">
              <a:lnSpc>
                <a:spcPct val="200000"/>
              </a:lnSpc>
            </a:pPr>
            <a:r>
              <a:rPr lang="pt-BR" sz="1200" dirty="0">
                <a:latin typeface="Gill Sans MT (Corpo)"/>
              </a:rPr>
              <a:t>14. REFERÊNCIAS	</a:t>
            </a:r>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xmlns="" id="{23418ADF-358F-4647-A511-FCFFEDA83429}"/>
              </a:ext>
            </a:extLst>
          </p:cNvPr>
          <p:cNvSpPr>
            <a:spLocks noGrp="1"/>
          </p:cNvSpPr>
          <p:nvPr>
            <p:ph type="title"/>
          </p:nvPr>
        </p:nvSpPr>
        <p:spPr>
          <a:xfrm>
            <a:off x="4703064" y="4130442"/>
            <a:ext cx="2761488" cy="799158"/>
          </a:xfrm>
        </p:spPr>
        <p:txBody>
          <a:bodyPr rtlCol="0"/>
          <a:lstStyle/>
          <a:p>
            <a:pPr rtl="0"/>
            <a:r>
              <a:rPr lang="pt-BR" sz="4400" dirty="0"/>
              <a:t>Introdução</a:t>
            </a:r>
          </a:p>
        </p:txBody>
      </p:sp>
      <p:pic>
        <p:nvPicPr>
          <p:cNvPr id="25" name="Espaço Reservado para Imagem 24" descr="Tela Gráfica Digital">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t="42" b="42"/>
          <a:stretch/>
        </p:blipFill>
        <p:spPr>
          <a:xfrm>
            <a:off x="9137904" y="0"/>
            <a:ext cx="3054096" cy="3776472"/>
          </a:xfrm>
        </p:spPr>
      </p:pic>
      <p:pic>
        <p:nvPicPr>
          <p:cNvPr id="23" name="Espaço Reservado para Imagem 22" descr="Uma pessoa desenhando em um quadro branco">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Espaço Reservado para Conteúdo 11">
            <a:extLst>
              <a:ext uri="{FF2B5EF4-FFF2-40B4-BE49-F238E27FC236}">
                <a16:creationId xmlns:a16="http://schemas.microsoft.com/office/drawing/2014/main" xmlns="" id="{E5127060-CDBF-435F-9009-A5451CCE305D}"/>
              </a:ext>
            </a:extLst>
          </p:cNvPr>
          <p:cNvSpPr>
            <a:spLocks noGrp="1"/>
          </p:cNvSpPr>
          <p:nvPr>
            <p:ph sz="quarter" idx="15"/>
          </p:nvPr>
        </p:nvSpPr>
        <p:spPr>
          <a:xfrm>
            <a:off x="144780" y="4929600"/>
            <a:ext cx="11878056" cy="1174362"/>
          </a:xfrm>
          <a:noFill/>
        </p:spPr>
        <p:txBody>
          <a:bodyPr rtlCol="0">
            <a:noAutofit/>
          </a:bodyPr>
          <a:lstStyle/>
          <a:p>
            <a:pPr marL="0" indent="0" algn="ctr">
              <a:lnSpc>
                <a:spcPct val="150000"/>
              </a:lnSpc>
              <a:buNone/>
            </a:pPr>
            <a:r>
              <a:rPr lang="pt-BR" sz="2400" dirty="0">
                <a:effectLst/>
                <a:latin typeface="Times New Roman" panose="02020603050405020304" pitchFamily="18" charset="0"/>
                <a:ea typeface="Times New Roman" panose="02020603050405020304" pitchFamily="18" charset="0"/>
              </a:rPr>
              <a:t>O presente trabalho tem como propósito apresentar um projeto de </a:t>
            </a:r>
            <a:r>
              <a:rPr lang="pt-BR" sz="2400" dirty="0" err="1">
                <a:effectLst/>
                <a:latin typeface="Times New Roman" panose="02020603050405020304" pitchFamily="18" charset="0"/>
                <a:ea typeface="Times New Roman" panose="02020603050405020304" pitchFamily="18" charset="0"/>
              </a:rPr>
              <a:t>Aplic</a:t>
            </a:r>
            <a:r>
              <a:rPr lang="pt-BR" sz="2400" dirty="0">
                <a:effectLst/>
                <a:latin typeface="Times New Roman" panose="02020603050405020304" pitchFamily="18" charset="0"/>
                <a:ea typeface="Times New Roman" panose="02020603050405020304" pitchFamily="18" charset="0"/>
              </a:rPr>
              <a:t>. De Cloud </a:t>
            </a:r>
            <a:r>
              <a:rPr lang="pt-BR" sz="2400" dirty="0" err="1">
                <a:effectLst/>
                <a:latin typeface="Times New Roman" panose="02020603050405020304" pitchFamily="18" charset="0"/>
                <a:ea typeface="Times New Roman" panose="02020603050405020304" pitchFamily="18" charset="0"/>
              </a:rPr>
              <a:t>Iot</a:t>
            </a:r>
            <a:r>
              <a:rPr lang="pt-BR" sz="2400" dirty="0">
                <a:effectLst/>
                <a:latin typeface="Times New Roman" panose="02020603050405020304" pitchFamily="18" charset="0"/>
                <a:ea typeface="Times New Roman" panose="02020603050405020304" pitchFamily="18" charset="0"/>
              </a:rPr>
              <a:t>, que será abordado como um mercado inteligente e suas principais funções e vantagens nessa era digital.</a:t>
            </a:r>
          </a:p>
        </p:txBody>
      </p:sp>
      <p:pic>
        <p:nvPicPr>
          <p:cNvPr id="18" name="Espaço Reservado para Imagem 17" descr="Um grupo de pessoas sentadas em uma mesa">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Espaço Reservado para Imagem 19" descr="Plano de fundo digital de pontos de dados">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6" cstate="screen">
            <a:extLst>
              <a:ext uri="{28A0092B-C50C-407E-A947-70E740481C1C}">
                <a14:useLocalDpi xmlns:a14="http://schemas.microsoft.com/office/drawing/2010/main" val="0"/>
              </a:ext>
            </a:extLst>
          </a:blip>
          <a:srcRect t="42" b="42"/>
          <a:stretch/>
        </p:blipFill>
        <p:spPr>
          <a:xfrm>
            <a:off x="3054096" y="0"/>
            <a:ext cx="3054096"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a Livre: Forma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40" name="Grupo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orma Livre: Forma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42" name="Forma Livre: Forma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useBgFill="1">
        <p:nvSpPr>
          <p:cNvPr id="46" name="Retângulo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pic>
        <p:nvPicPr>
          <p:cNvPr id="8" name="Espaço Reservado para Imagem 7" descr="Plano de fundo digital de pontos de dados">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tângulo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50" name="Retângulo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5" name="Título 14">
            <a:extLst>
              <a:ext uri="{FF2B5EF4-FFF2-40B4-BE49-F238E27FC236}">
                <a16:creationId xmlns:a16="http://schemas.microsoft.com/office/drawing/2014/main" xmlns="" id="{40F1DF5B-353A-4270-8C10-6A1509441174}"/>
              </a:ext>
            </a:extLst>
          </p:cNvPr>
          <p:cNvSpPr>
            <a:spLocks noGrp="1"/>
          </p:cNvSpPr>
          <p:nvPr>
            <p:ph type="ctrTitle"/>
          </p:nvPr>
        </p:nvSpPr>
        <p:spPr>
          <a:xfrm>
            <a:off x="761587" y="729359"/>
            <a:ext cx="10668825" cy="1731550"/>
          </a:xfrm>
        </p:spPr>
        <p:txBody>
          <a:bodyPr vert="horz" wrap="square" lIns="0" tIns="0" rIns="0" bIns="0" rtlCol="0" anchor="b" anchorCtr="0">
            <a:noAutofit/>
          </a:bodyPr>
          <a:lstStyle/>
          <a:p>
            <a:pPr marL="0" indent="0" algn="ctr">
              <a:lnSpc>
                <a:spcPct val="150000"/>
              </a:lnSpc>
              <a:buNone/>
            </a:pPr>
            <a:r>
              <a:rPr lang="pt-BR" sz="3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Estão contidos nessa solução as seguintes funcionalidades:</a:t>
            </a:r>
          </a:p>
        </p:txBody>
      </p:sp>
      <p:sp>
        <p:nvSpPr>
          <p:cNvPr id="16" name="Subtítulo 15">
            <a:extLst>
              <a:ext uri="{FF2B5EF4-FFF2-40B4-BE49-F238E27FC236}">
                <a16:creationId xmlns:a16="http://schemas.microsoft.com/office/drawing/2014/main" xmlns="" id="{4BDCF583-1D5D-4235-97C2-39272B80A0B1}"/>
              </a:ext>
            </a:extLst>
          </p:cNvPr>
          <p:cNvSpPr>
            <a:spLocks noGrp="1"/>
          </p:cNvSpPr>
          <p:nvPr>
            <p:ph type="subTitle" idx="1"/>
          </p:nvPr>
        </p:nvSpPr>
        <p:spPr>
          <a:xfrm>
            <a:off x="324088" y="3089084"/>
            <a:ext cx="11519217" cy="3004247"/>
          </a:xfrm>
        </p:spPr>
        <p:txBody>
          <a:bodyPr vert="horz" wrap="square" lIns="0" tIns="0" rIns="0" bIns="0" rtlCol="0">
            <a:normAutofit/>
          </a:bodyPr>
          <a:lstStyle/>
          <a:p>
            <a:pPr marL="0" indent="0" algn="ctr">
              <a:lnSpc>
                <a:spcPct val="150000"/>
              </a:lnSpc>
              <a:buNone/>
            </a:pPr>
            <a:r>
              <a:rPr lang="pt-BR" sz="24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Autenticação MFA : APP : Carrinho de compras : Hospedagem : Linguagens do APP : IA para sugestão : Estoque no mercado : Compras online : Câmeras e sensores : Entrega</a:t>
            </a:r>
            <a:r>
              <a:rPr lang="pt-BR" sz="2400" dirty="0">
                <a:effectLst/>
                <a:latin typeface="Times New Roman" panose="02020603050405020304" pitchFamily="18" charset="0"/>
                <a:ea typeface="Times New Roman" panose="02020603050405020304" pitchFamily="18" charset="0"/>
              </a:rPr>
              <a:t>.</a:t>
            </a:r>
          </a:p>
        </p:txBody>
      </p:sp>
      <p:sp>
        <p:nvSpPr>
          <p:cNvPr id="4" name="Espaço Reservado para o Número do Slide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rtlCol="0"/>
          <a:lstStyle/>
          <a:p>
            <a:pPr rtl="0"/>
            <a:fld id="{DBA1B0FB-D917-4C8C-928F-313BD683BF39}" type="slidenum">
              <a:rPr lang="pt-BR" smtClean="0"/>
              <a:t>4</a:t>
            </a:fld>
            <a:endParaRPr lang="pt-B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rtlCol="0"/>
          <a:lstStyle/>
          <a:p>
            <a:r>
              <a:rPr lang="pt-BR" b="1" dirty="0">
                <a:latin typeface="Times New Roman" panose="02020603050405020304" pitchFamily="18" charset="0"/>
                <a:ea typeface="Calibri" panose="020F0502020204030204" pitchFamily="34" charset="0"/>
                <a:cs typeface="Calibri" panose="020F0502020204030204" pitchFamily="34" charset="0"/>
              </a:rPr>
              <a:t>Autenticação</a:t>
            </a:r>
            <a:endParaRPr lang="pt-BR" dirty="0"/>
          </a:p>
        </p:txBody>
      </p:sp>
      <p:sp>
        <p:nvSpPr>
          <p:cNvPr id="6" name="Espaço Reservado para o Número do Slide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a:t>5</a:t>
            </a:fld>
            <a:endParaRPr lang="pt-BR"/>
          </a:p>
        </p:txBody>
      </p:sp>
      <p:sp>
        <p:nvSpPr>
          <p:cNvPr id="3" name="Espaço Reservado para Conteúdo 2">
            <a:extLst>
              <a:ext uri="{FF2B5EF4-FFF2-40B4-BE49-F238E27FC236}">
                <a16:creationId xmlns:a16="http://schemas.microsoft.com/office/drawing/2014/main" xmlns="" id="{C5EF7A3C-640A-4C4B-A117-9069F7E2B9D7}"/>
              </a:ext>
            </a:extLst>
          </p:cNvPr>
          <p:cNvSpPr>
            <a:spLocks noGrp="1"/>
          </p:cNvSpPr>
          <p:nvPr>
            <p:ph idx="1"/>
          </p:nvPr>
        </p:nvSpPr>
        <p:spPr/>
        <p:txBody>
          <a:bodyPr/>
          <a:lstStyle/>
          <a:p>
            <a:r>
              <a:rPr lang="pt-BR" sz="1800" b="1" dirty="0">
                <a:effectLst/>
                <a:latin typeface="Times New Roman" panose="02020603050405020304" pitchFamily="18" charset="0"/>
                <a:ea typeface="Calibri" panose="020F0502020204030204" pitchFamily="34" charset="0"/>
                <a:cs typeface="Calibri" panose="020F0502020204030204" pitchFamily="34" charset="0"/>
              </a:rPr>
              <a:t/>
            </a:r>
            <a:br>
              <a:rPr lang="pt-BR" sz="1800" b="1" dirty="0">
                <a:effectLst/>
                <a:latin typeface="Times New Roman" panose="02020603050405020304" pitchFamily="18" charset="0"/>
                <a:ea typeface="Calibri" panose="020F0502020204030204" pitchFamily="34" charset="0"/>
                <a:cs typeface="Calibri" panose="020F0502020204030204" pitchFamily="34" charset="0"/>
              </a:rPr>
            </a:br>
            <a:r>
              <a:rPr lang="pt-BR" sz="1800" b="1" dirty="0">
                <a:effectLst/>
                <a:latin typeface="Times New Roman" panose="02020603050405020304" pitchFamily="18" charset="0"/>
                <a:ea typeface="Calibri" panose="020F0502020204030204" pitchFamily="34" charset="0"/>
                <a:cs typeface="Calibri" panose="020F0502020204030204" pitchFamily="34" charset="0"/>
              </a:rPr>
              <a:t/>
            </a:r>
            <a:br>
              <a:rPr lang="pt-BR" sz="1800" b="1" dirty="0">
                <a:effectLst/>
                <a:latin typeface="Times New Roman" panose="02020603050405020304" pitchFamily="18" charset="0"/>
                <a:ea typeface="Calibri" panose="020F0502020204030204" pitchFamily="34" charset="0"/>
                <a:cs typeface="Calibri" panose="020F0502020204030204" pitchFamily="34" charset="0"/>
              </a:rPr>
            </a:br>
            <a:r>
              <a:rPr lang="pt-BR" sz="1800" dirty="0">
                <a:effectLst/>
                <a:latin typeface="Times New Roman" panose="02020603050405020304" pitchFamily="18" charset="0"/>
                <a:ea typeface="Calibri" panose="020F0502020204030204" pitchFamily="34" charset="0"/>
                <a:cs typeface="Calibri" panose="020F0502020204030204" pitchFamily="34" charset="0"/>
              </a:rPr>
              <a:t>A forma de autenticação no aplicativo é através de e-mail, celular, mídias sociais ou biometria, sendo obrigatória a autenticação de dois fatores. para conceder acesso</a:t>
            </a:r>
            <a:endParaRPr lang="pt-BR" sz="1800" dirty="0">
              <a:effectLst/>
              <a:latin typeface="Calibri" panose="020F0502020204030204" pitchFamily="34" charset="0"/>
              <a:ea typeface="Calibri" panose="020F0502020204030204" pitchFamily="34" charset="0"/>
              <a:cs typeface="Tahoma" panose="020B0604030504040204" pitchFamily="34" charset="0"/>
            </a:endParaRPr>
          </a:p>
          <a:p>
            <a:endParaRPr lang="pt-BR" dirty="0"/>
          </a:p>
        </p:txBody>
      </p:sp>
      <p:pic>
        <p:nvPicPr>
          <p:cNvPr id="9" name="Imagem 8">
            <a:extLst>
              <a:ext uri="{FF2B5EF4-FFF2-40B4-BE49-F238E27FC236}">
                <a16:creationId xmlns:a16="http://schemas.microsoft.com/office/drawing/2014/main" xmlns="" id="{2F525B69-DC0D-860F-8556-B1D498031069}"/>
              </a:ext>
            </a:extLst>
          </p:cNvPr>
          <p:cNvPicPr>
            <a:picLocks noChangeAspect="1"/>
          </p:cNvPicPr>
          <p:nvPr/>
        </p:nvPicPr>
        <p:blipFill>
          <a:blip r:embed="rId2"/>
          <a:stretch>
            <a:fillRect/>
          </a:stretch>
        </p:blipFill>
        <p:spPr>
          <a:xfrm>
            <a:off x="977652" y="3942293"/>
            <a:ext cx="1728436" cy="1509220"/>
          </a:xfrm>
          <a:prstGeom prst="rect">
            <a:avLst/>
          </a:prstGeom>
        </p:spPr>
      </p:pic>
      <p:pic>
        <p:nvPicPr>
          <p:cNvPr id="12" name="Imagem 11">
            <a:extLst>
              <a:ext uri="{FF2B5EF4-FFF2-40B4-BE49-F238E27FC236}">
                <a16:creationId xmlns:a16="http://schemas.microsoft.com/office/drawing/2014/main" xmlns="" id="{B0F3E565-2CF0-CAF8-BC87-FE78CF90E9E0}"/>
              </a:ext>
            </a:extLst>
          </p:cNvPr>
          <p:cNvPicPr>
            <a:picLocks noChangeAspect="1"/>
          </p:cNvPicPr>
          <p:nvPr/>
        </p:nvPicPr>
        <p:blipFill>
          <a:blip r:embed="rId3"/>
          <a:stretch>
            <a:fillRect/>
          </a:stretch>
        </p:blipFill>
        <p:spPr>
          <a:xfrm>
            <a:off x="2837703" y="3942293"/>
            <a:ext cx="1127370" cy="1509220"/>
          </a:xfrm>
          <a:prstGeom prst="rect">
            <a:avLst/>
          </a:prstGeom>
        </p:spPr>
      </p:pic>
      <p:pic>
        <p:nvPicPr>
          <p:cNvPr id="14" name="Imagem 13">
            <a:extLst>
              <a:ext uri="{FF2B5EF4-FFF2-40B4-BE49-F238E27FC236}">
                <a16:creationId xmlns:a16="http://schemas.microsoft.com/office/drawing/2014/main" xmlns="" id="{7A0EFA30-C71C-BBD7-47B6-E29A46B1134F}"/>
              </a:ext>
            </a:extLst>
          </p:cNvPr>
          <p:cNvPicPr>
            <a:picLocks noChangeAspect="1"/>
          </p:cNvPicPr>
          <p:nvPr/>
        </p:nvPicPr>
        <p:blipFill>
          <a:blip r:embed="rId4"/>
          <a:stretch>
            <a:fillRect/>
          </a:stretch>
        </p:blipFill>
        <p:spPr>
          <a:xfrm>
            <a:off x="4084325" y="3938949"/>
            <a:ext cx="1939760" cy="1566378"/>
          </a:xfrm>
          <a:prstGeom prst="rect">
            <a:avLst/>
          </a:prstGeom>
        </p:spPr>
      </p:pic>
      <p:pic>
        <p:nvPicPr>
          <p:cNvPr id="16" name="Imagem 15">
            <a:extLst>
              <a:ext uri="{FF2B5EF4-FFF2-40B4-BE49-F238E27FC236}">
                <a16:creationId xmlns:a16="http://schemas.microsoft.com/office/drawing/2014/main" xmlns="" id="{9C70CECB-F653-AE3C-9942-F7992260DC29}"/>
              </a:ext>
            </a:extLst>
          </p:cNvPr>
          <p:cNvPicPr>
            <a:picLocks noChangeAspect="1"/>
          </p:cNvPicPr>
          <p:nvPr/>
        </p:nvPicPr>
        <p:blipFill>
          <a:blip r:embed="rId5"/>
          <a:stretch>
            <a:fillRect/>
          </a:stretch>
        </p:blipFill>
        <p:spPr>
          <a:xfrm>
            <a:off x="6120955" y="3912799"/>
            <a:ext cx="1832250" cy="1592516"/>
          </a:xfrm>
          <a:prstGeom prst="rect">
            <a:avLst/>
          </a:prstGeom>
        </p:spPr>
      </p:pic>
      <p:pic>
        <p:nvPicPr>
          <p:cNvPr id="18" name="Imagem 17">
            <a:extLst>
              <a:ext uri="{FF2B5EF4-FFF2-40B4-BE49-F238E27FC236}">
                <a16:creationId xmlns:a16="http://schemas.microsoft.com/office/drawing/2014/main" xmlns="" id="{6E005A23-8C08-4053-3E45-C5BBF2C84C98}"/>
              </a:ext>
            </a:extLst>
          </p:cNvPr>
          <p:cNvPicPr>
            <a:picLocks noChangeAspect="1"/>
          </p:cNvPicPr>
          <p:nvPr/>
        </p:nvPicPr>
        <p:blipFill>
          <a:blip r:embed="rId6"/>
          <a:stretch>
            <a:fillRect/>
          </a:stretch>
        </p:blipFill>
        <p:spPr>
          <a:xfrm>
            <a:off x="8023322" y="3921551"/>
            <a:ext cx="3202834" cy="1583220"/>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xmlns="" id="{3E174092-82D3-44E0-8948-4096232ED0A7}"/>
              </a:ext>
            </a:extLst>
          </p:cNvPr>
          <p:cNvSpPr>
            <a:spLocks noGrp="1"/>
          </p:cNvSpPr>
          <p:nvPr>
            <p:ph type="title"/>
          </p:nvPr>
        </p:nvSpPr>
        <p:spPr>
          <a:xfrm>
            <a:off x="5278722" y="202042"/>
            <a:ext cx="1469962" cy="750108"/>
          </a:xfrm>
        </p:spPr>
        <p:txBody>
          <a:bodyPr rtlCol="0"/>
          <a:lstStyle/>
          <a:p>
            <a:pPr algn="ctr" rtl="0"/>
            <a:r>
              <a:rPr lang="pt-BR" dirty="0"/>
              <a:t>VPC</a:t>
            </a:r>
          </a:p>
        </p:txBody>
      </p:sp>
      <p:sp>
        <p:nvSpPr>
          <p:cNvPr id="6" name="Espaço Reservado para o Número do Slide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6</a:t>
            </a:fld>
            <a:endParaRPr lang="pt-BR" dirty="0"/>
          </a:p>
        </p:txBody>
      </p:sp>
      <p:sp>
        <p:nvSpPr>
          <p:cNvPr id="3" name="Espaço Reservado para Conteúdo 2">
            <a:extLst>
              <a:ext uri="{FF2B5EF4-FFF2-40B4-BE49-F238E27FC236}">
                <a16:creationId xmlns:a16="http://schemas.microsoft.com/office/drawing/2014/main" xmlns="" id="{C5EF7A3C-640A-4C4B-A117-9069F7E2B9D7}"/>
              </a:ext>
            </a:extLst>
          </p:cNvPr>
          <p:cNvSpPr>
            <a:spLocks noGrp="1"/>
          </p:cNvSpPr>
          <p:nvPr>
            <p:ph idx="1"/>
          </p:nvPr>
        </p:nvSpPr>
        <p:spPr>
          <a:xfrm>
            <a:off x="79248" y="1005664"/>
            <a:ext cx="12033504" cy="750108"/>
          </a:xfrm>
        </p:spPr>
        <p:txBody>
          <a:bodyPr/>
          <a:lstStyle/>
          <a:p>
            <a:pPr marL="0" indent="0" algn="ctr">
              <a:buNone/>
            </a:pPr>
            <a:r>
              <a:rPr lang="pt-BR" sz="1800" b="1" dirty="0">
                <a:latin typeface="Times New Roman" panose="02020603050405020304" pitchFamily="18" charset="0"/>
                <a:ea typeface="Calibri" panose="020F0502020204030204" pitchFamily="34" charset="0"/>
                <a:cs typeface="Calibri" panose="020F0502020204030204" pitchFamily="34" charset="0"/>
              </a:rPr>
              <a:t>A VPC é uma rede virtual muito semelhante a uma rede tradicional que você pode operar no seu próprio datacenter. Após criar uma VPC, você pode criar </a:t>
            </a:r>
            <a:r>
              <a:rPr lang="pt-BR" sz="1800" b="1" dirty="0" err="1">
                <a:latin typeface="Times New Roman" panose="02020603050405020304" pitchFamily="18" charset="0"/>
                <a:ea typeface="Calibri" panose="020F0502020204030204" pitchFamily="34" charset="0"/>
                <a:cs typeface="Calibri" panose="020F0502020204030204" pitchFamily="34" charset="0"/>
              </a:rPr>
              <a:t>sub-redes</a:t>
            </a:r>
            <a:r>
              <a:rPr lang="pt-BR" sz="1800" b="1" dirty="0">
                <a:latin typeface="Times New Roman" panose="02020603050405020304" pitchFamily="18" charset="0"/>
                <a:ea typeface="Calibri" panose="020F0502020204030204" pitchFamily="34" charset="0"/>
                <a:cs typeface="Calibri" panose="020F0502020204030204" pitchFamily="34" charset="0"/>
              </a:rPr>
              <a:t>. Uma </a:t>
            </a:r>
            <a:r>
              <a:rPr lang="pt-BR" sz="1800" b="1" dirty="0" err="1">
                <a:latin typeface="Times New Roman" panose="02020603050405020304" pitchFamily="18" charset="0"/>
                <a:ea typeface="Calibri" panose="020F0502020204030204" pitchFamily="34" charset="0"/>
                <a:cs typeface="Calibri" panose="020F0502020204030204" pitchFamily="34" charset="0"/>
              </a:rPr>
              <a:t>sub-rede</a:t>
            </a:r>
            <a:r>
              <a:rPr lang="pt-BR" sz="1800" b="1" dirty="0">
                <a:latin typeface="Times New Roman" panose="02020603050405020304" pitchFamily="18" charset="0"/>
                <a:ea typeface="Calibri" panose="020F0502020204030204" pitchFamily="34" charset="0"/>
                <a:cs typeface="Calibri" panose="020F0502020204030204" pitchFamily="34" charset="0"/>
              </a:rPr>
              <a:t> é um intervalo de endereços IP na VPC.</a:t>
            </a:r>
          </a:p>
          <a:p>
            <a:pPr marL="0" indent="0" algn="ctr">
              <a:buNone/>
            </a:pPr>
            <a:r>
              <a:rPr lang="pt-BR" sz="1800" b="1" dirty="0">
                <a:effectLst/>
                <a:latin typeface="Times New Roman" panose="02020603050405020304" pitchFamily="18" charset="0"/>
                <a:ea typeface="Calibri" panose="020F0502020204030204" pitchFamily="34" charset="0"/>
                <a:cs typeface="Calibri" panose="020F0502020204030204" pitchFamily="34" charset="0"/>
              </a:rPr>
              <a:t/>
            </a:r>
            <a:br>
              <a:rPr lang="pt-BR" sz="1800" b="1" dirty="0">
                <a:effectLst/>
                <a:latin typeface="Times New Roman" panose="02020603050405020304" pitchFamily="18" charset="0"/>
                <a:ea typeface="Calibri" panose="020F0502020204030204" pitchFamily="34" charset="0"/>
                <a:cs typeface="Calibri" panose="020F0502020204030204" pitchFamily="34" charset="0"/>
              </a:rPr>
            </a:br>
            <a:r>
              <a:rPr lang="pt-BR" sz="1800" b="1" dirty="0">
                <a:effectLst/>
                <a:latin typeface="Times New Roman" panose="02020603050405020304" pitchFamily="18" charset="0"/>
                <a:ea typeface="Calibri" panose="020F0502020204030204" pitchFamily="34" charset="0"/>
                <a:cs typeface="Calibri" panose="020F0502020204030204" pitchFamily="34" charset="0"/>
              </a:rPr>
              <a:t/>
            </a:r>
            <a:br>
              <a:rPr lang="pt-BR" sz="1800" b="1" dirty="0">
                <a:effectLst/>
                <a:latin typeface="Times New Roman" panose="02020603050405020304" pitchFamily="18" charset="0"/>
                <a:ea typeface="Calibri" panose="020F0502020204030204" pitchFamily="34" charset="0"/>
                <a:cs typeface="Calibri" panose="020F0502020204030204" pitchFamily="34" charset="0"/>
              </a:rPr>
            </a:br>
            <a:endParaRPr lang="pt-BR" dirty="0"/>
          </a:p>
        </p:txBody>
      </p:sp>
      <p:pic>
        <p:nvPicPr>
          <p:cNvPr id="4" name="Imagem 3">
            <a:extLst>
              <a:ext uri="{FF2B5EF4-FFF2-40B4-BE49-F238E27FC236}">
                <a16:creationId xmlns:a16="http://schemas.microsoft.com/office/drawing/2014/main" xmlns="" id="{F3632588-5805-D8A8-1877-69EC74FC7058}"/>
              </a:ext>
            </a:extLst>
          </p:cNvPr>
          <p:cNvPicPr>
            <a:picLocks noChangeAspect="1"/>
          </p:cNvPicPr>
          <p:nvPr/>
        </p:nvPicPr>
        <p:blipFill>
          <a:blip r:embed="rId2"/>
          <a:stretch>
            <a:fillRect/>
          </a:stretch>
        </p:blipFill>
        <p:spPr>
          <a:xfrm>
            <a:off x="3379758" y="1755772"/>
            <a:ext cx="5572125" cy="4667250"/>
          </a:xfrm>
          <a:prstGeom prst="rect">
            <a:avLst/>
          </a:prstGeom>
        </p:spPr>
      </p:pic>
    </p:spTree>
    <p:extLst>
      <p:ext uri="{BB962C8B-B14F-4D97-AF65-F5344CB8AC3E}">
        <p14:creationId xmlns:p14="http://schemas.microsoft.com/office/powerpoint/2010/main" val="174291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xmlns="" id="{3E174092-82D3-44E0-8948-4096232ED0A7}"/>
              </a:ext>
            </a:extLst>
          </p:cNvPr>
          <p:cNvSpPr>
            <a:spLocks noGrp="1"/>
          </p:cNvSpPr>
          <p:nvPr>
            <p:ph type="title"/>
          </p:nvPr>
        </p:nvSpPr>
        <p:spPr>
          <a:xfrm>
            <a:off x="4478828" y="456724"/>
            <a:ext cx="3069750" cy="750108"/>
          </a:xfrm>
        </p:spPr>
        <p:txBody>
          <a:bodyPr rtlCol="0"/>
          <a:lstStyle/>
          <a:p>
            <a:pPr algn="ctr" rtl="0"/>
            <a:r>
              <a:rPr lang="pt-BR" sz="4400" b="1" dirty="0">
                <a:effectLst/>
                <a:latin typeface="Times New Roman" panose="02020603050405020304" pitchFamily="18" charset="0"/>
                <a:ea typeface="Calibri" panose="020F0502020204030204" pitchFamily="34" charset="0"/>
                <a:cs typeface="Times New Roman" panose="02020603050405020304" pitchFamily="18" charset="0"/>
              </a:rPr>
              <a:t>Diagrama</a:t>
            </a:r>
            <a:endParaRPr lang="pt-BR" sz="4400" dirty="0">
              <a:latin typeface="Times New Roman" panose="02020603050405020304" pitchFamily="18" charset="0"/>
              <a:cs typeface="Times New Roman" panose="02020603050405020304" pitchFamily="18" charset="0"/>
            </a:endParaRPr>
          </a:p>
        </p:txBody>
      </p:sp>
      <p:sp>
        <p:nvSpPr>
          <p:cNvPr id="6" name="Espaço Reservado para o Número do Slide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7</a:t>
            </a:fld>
            <a:endParaRPr lang="pt-BR" dirty="0"/>
          </a:p>
        </p:txBody>
      </p:sp>
      <p:sp>
        <p:nvSpPr>
          <p:cNvPr id="3" name="Espaço Reservado para Conteúdo 2">
            <a:extLst>
              <a:ext uri="{FF2B5EF4-FFF2-40B4-BE49-F238E27FC236}">
                <a16:creationId xmlns:a16="http://schemas.microsoft.com/office/drawing/2014/main" xmlns="" id="{C5EF7A3C-640A-4C4B-A117-9069F7E2B9D7}"/>
              </a:ext>
            </a:extLst>
          </p:cNvPr>
          <p:cNvSpPr>
            <a:spLocks noGrp="1"/>
          </p:cNvSpPr>
          <p:nvPr>
            <p:ph idx="1"/>
          </p:nvPr>
        </p:nvSpPr>
        <p:spPr>
          <a:xfrm>
            <a:off x="79248" y="1005664"/>
            <a:ext cx="12033504" cy="750108"/>
          </a:xfrm>
        </p:spPr>
        <p:txBody>
          <a:bodyPr/>
          <a:lstStyle/>
          <a:p>
            <a:pPr marL="0" indent="0" algn="ctr">
              <a:buNone/>
            </a:pPr>
            <a:r>
              <a:rPr lang="pt-BR" sz="1800" b="1" dirty="0">
                <a:effectLst/>
                <a:latin typeface="Times New Roman" panose="02020603050405020304" pitchFamily="18" charset="0"/>
                <a:ea typeface="Calibri" panose="020F0502020204030204" pitchFamily="34" charset="0"/>
                <a:cs typeface="Calibri" panose="020F0502020204030204" pitchFamily="34" charset="0"/>
              </a:rPr>
              <a:t/>
            </a:r>
            <a:br>
              <a:rPr lang="pt-BR" sz="1800" b="1" dirty="0">
                <a:effectLst/>
                <a:latin typeface="Times New Roman" panose="02020603050405020304" pitchFamily="18" charset="0"/>
                <a:ea typeface="Calibri" panose="020F0502020204030204" pitchFamily="34" charset="0"/>
                <a:cs typeface="Calibri" panose="020F0502020204030204" pitchFamily="34" charset="0"/>
              </a:rPr>
            </a:br>
            <a:r>
              <a:rPr lang="pt-BR" sz="1800" b="1" dirty="0">
                <a:effectLst/>
                <a:latin typeface="Times New Roman" panose="02020603050405020304" pitchFamily="18" charset="0"/>
                <a:ea typeface="Calibri" panose="020F0502020204030204" pitchFamily="34" charset="0"/>
                <a:cs typeface="Calibri" panose="020F0502020204030204" pitchFamily="34" charset="0"/>
              </a:rPr>
              <a:t/>
            </a:r>
            <a:br>
              <a:rPr lang="pt-BR" sz="1800" b="1" dirty="0">
                <a:effectLst/>
                <a:latin typeface="Times New Roman" panose="02020603050405020304" pitchFamily="18" charset="0"/>
                <a:ea typeface="Calibri" panose="020F0502020204030204" pitchFamily="34" charset="0"/>
                <a:cs typeface="Calibri" panose="020F0502020204030204" pitchFamily="34" charset="0"/>
              </a:rPr>
            </a:br>
            <a:endParaRPr lang="pt-BR" dirty="0"/>
          </a:p>
        </p:txBody>
      </p:sp>
      <p:pic>
        <p:nvPicPr>
          <p:cNvPr id="2" name="Figura6">
            <a:extLst>
              <a:ext uri="{FF2B5EF4-FFF2-40B4-BE49-F238E27FC236}">
                <a16:creationId xmlns:a16="http://schemas.microsoft.com/office/drawing/2014/main" xmlns="" id="{01A4A0EC-4723-E27A-24AC-4FC18C58F90C}"/>
              </a:ext>
            </a:extLst>
          </p:cNvPr>
          <p:cNvPicPr/>
          <p:nvPr/>
        </p:nvPicPr>
        <p:blipFill>
          <a:blip r:embed="rId2">
            <a:lum/>
            <a:alphaModFix/>
          </a:blip>
          <a:srcRect/>
          <a:stretch>
            <a:fillRect/>
          </a:stretch>
        </p:blipFill>
        <p:spPr>
          <a:xfrm>
            <a:off x="2737420" y="1543050"/>
            <a:ext cx="6552566" cy="4964162"/>
          </a:xfrm>
          <a:prstGeom prst="rect">
            <a:avLst/>
          </a:prstGeom>
          <a:noFill/>
          <a:ln>
            <a:noFill/>
            <a:prstDash/>
          </a:ln>
        </p:spPr>
      </p:pic>
    </p:spTree>
    <p:extLst>
      <p:ext uri="{BB962C8B-B14F-4D97-AF65-F5344CB8AC3E}">
        <p14:creationId xmlns:p14="http://schemas.microsoft.com/office/powerpoint/2010/main" val="156129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xmlns="" id="{C15EE852-24F1-4643-8082-AB45CFF2BA10}"/>
              </a:ext>
            </a:extLst>
          </p:cNvPr>
          <p:cNvSpPr>
            <a:spLocks noGrp="1"/>
          </p:cNvSpPr>
          <p:nvPr>
            <p:ph type="title"/>
          </p:nvPr>
        </p:nvSpPr>
        <p:spPr>
          <a:xfrm>
            <a:off x="524356" y="464072"/>
            <a:ext cx="8866532" cy="1253073"/>
          </a:xfrm>
        </p:spPr>
        <p:txBody>
          <a:bodyPr wrap="square" rtlCol="0" anchor="b">
            <a:noAutofit/>
          </a:bodyPr>
          <a:lstStyle/>
          <a:p>
            <a:pPr>
              <a:lnSpc>
                <a:spcPct val="106000"/>
              </a:lnSpc>
              <a:spcBef>
                <a:spcPts val="1200"/>
              </a:spcBef>
            </a:pPr>
            <a:r>
              <a:rPr lang="pt-BR" sz="4000" b="1" kern="0" dirty="0">
                <a:effectLst/>
                <a:latin typeface="Times New Roman" panose="02020603050405020304" pitchFamily="18" charset="0"/>
                <a:ea typeface="Times New Roman" panose="02020603050405020304" pitchFamily="18" charset="0"/>
                <a:cs typeface="Calibri" panose="020F0502020204030204" pitchFamily="34" charset="0"/>
              </a:rPr>
              <a:t>Carrinho de compras e seleção de produtos</a:t>
            </a:r>
            <a:endParaRPr lang="pt-BR" sz="4000" b="1" kern="0" dirty="0">
              <a:effectLst/>
              <a:latin typeface="Times New Roman" panose="02020603050405020304" pitchFamily="18" charset="0"/>
              <a:ea typeface="Times New Roman" panose="02020603050405020304" pitchFamily="18" charset="0"/>
            </a:endParaRPr>
          </a:p>
        </p:txBody>
      </p:sp>
      <p:sp>
        <p:nvSpPr>
          <p:cNvPr id="15" name="Espaço Reservado para Conteúdo 14">
            <a:extLst>
              <a:ext uri="{FF2B5EF4-FFF2-40B4-BE49-F238E27FC236}">
                <a16:creationId xmlns:a16="http://schemas.microsoft.com/office/drawing/2014/main" xmlns="" id="{4139825C-53C7-44F4-A064-9795CECD081B}"/>
              </a:ext>
            </a:extLst>
          </p:cNvPr>
          <p:cNvSpPr>
            <a:spLocks noGrp="1"/>
          </p:cNvSpPr>
          <p:nvPr>
            <p:ph idx="1"/>
          </p:nvPr>
        </p:nvSpPr>
        <p:spPr>
          <a:xfrm>
            <a:off x="127553" y="2406210"/>
            <a:ext cx="7231549" cy="4234828"/>
          </a:xfrm>
        </p:spPr>
        <p:txBody>
          <a:bodyPr wrap="square" rtlCol="0" anchor="t">
            <a:normAutofit fontScale="92500" lnSpcReduction="10000"/>
          </a:bodyPr>
          <a:lstStyle/>
          <a:p>
            <a:pPr marL="449580" algn="just">
              <a:lnSpc>
                <a:spcPct val="106000"/>
              </a:lnSpc>
              <a:spcAft>
                <a:spcPts val="800"/>
              </a:spcAft>
            </a:pPr>
            <a:r>
              <a:rPr lang="pt-BR" sz="1800" dirty="0">
                <a:effectLst/>
                <a:latin typeface="Times New Roman" panose="02020603050405020304" pitchFamily="18" charset="0"/>
                <a:ea typeface="Calibri" panose="020F0502020204030204" pitchFamily="34" charset="0"/>
                <a:cs typeface="Calibri" panose="020F0502020204030204" pitchFamily="34" charset="0"/>
              </a:rPr>
              <a:t>    </a:t>
            </a:r>
            <a:r>
              <a:rPr lang="pt-BR" sz="1800" b="1" dirty="0">
                <a:effectLst/>
                <a:latin typeface="Times New Roman" panose="02020603050405020304" pitchFamily="18" charset="0"/>
                <a:ea typeface="Calibri" panose="020F0502020204030204" pitchFamily="34" charset="0"/>
                <a:cs typeface="Calibri" panose="020F0502020204030204" pitchFamily="34" charset="0"/>
              </a:rPr>
              <a:t>Definição: </a:t>
            </a:r>
            <a:r>
              <a:rPr lang="pt-BR" sz="1800" dirty="0">
                <a:effectLst/>
                <a:latin typeface="Times New Roman" panose="02020603050405020304" pitchFamily="18" charset="0"/>
                <a:ea typeface="Calibri" panose="020F0502020204030204" pitchFamily="34" charset="0"/>
                <a:cs typeface="Calibri" panose="020F0502020204030204" pitchFamily="34" charset="0"/>
              </a:rPr>
              <a:t>Existe o carrinho físico e o carrinho virtual. Onde há uma sincronização: ao adicionar o produto ao carrinho físico, os sensores transferem as informações para o carrinho do aplicativo.</a:t>
            </a:r>
          </a:p>
          <a:p>
            <a:pPr>
              <a:lnSpc>
                <a:spcPct val="106000"/>
              </a:lnSpc>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6000"/>
              </a:lnSpc>
            </a:pPr>
            <a:r>
              <a:rPr lang="pt-BR" sz="1800" b="1" dirty="0">
                <a:effectLst/>
                <a:latin typeface="Times New Roman" panose="02020603050405020304" pitchFamily="18" charset="0"/>
                <a:ea typeface="Calibri" panose="020F0502020204030204" pitchFamily="34" charset="0"/>
                <a:cs typeface="Times New Roman" panose="02020603050405020304" pitchFamily="18" charset="0"/>
              </a:rPr>
              <a:t>  Funcionalidades na seleção dos produtos</a:t>
            </a:r>
            <a:r>
              <a:rPr lang="pt-BR" sz="1800" b="1" dirty="0">
                <a:latin typeface="Times New Roman" panose="02020603050405020304" pitchFamily="18" charset="0"/>
                <a:ea typeface="Calibri" panose="020F0502020204030204" pitchFamily="34" charset="0"/>
                <a:cs typeface="Times New Roman" panose="02020603050405020304" pitchFamily="18" charset="0"/>
              </a:rPr>
              <a:t>:  </a:t>
            </a: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Sensores e câmeras monitoram automaticamente os itens que o cliente pega das prateleiras e adicionam ao seu carrinho virtual.</a:t>
            </a:r>
            <a:r>
              <a:rPr lang="pt-BR" sz="1800"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nSpc>
                <a:spcPct val="106000"/>
              </a:lnSpc>
            </a:pPr>
            <a:endParaRPr lang="pt-B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6000"/>
              </a:lnSpc>
            </a:pP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Ativação dos Sensores: </a:t>
            </a:r>
            <a:br>
              <a:rPr lang="pt-BR" sz="1800" dirty="0">
                <a:effectLst/>
                <a:latin typeface="Times New Roman" panose="02020603050405020304" pitchFamily="18" charset="0"/>
                <a:ea typeface="Calibri" panose="020F0502020204030204" pitchFamily="34" charset="0"/>
                <a:cs typeface="Times New Roman" panose="02020603050405020304" pitchFamily="18" charset="0"/>
              </a:rPr>
            </a:br>
            <a:r>
              <a:rPr lang="pt-BR" sz="1800" dirty="0">
                <a:effectLst/>
                <a:latin typeface="Times New Roman" panose="02020603050405020304" pitchFamily="18" charset="0"/>
                <a:ea typeface="Calibri" panose="020F0502020204030204" pitchFamily="34" charset="0"/>
                <a:cs typeface="Times New Roman" panose="02020603050405020304" pitchFamily="18" charset="0"/>
              </a:rPr>
              <a:t>Sensores de peso nas prateleiras detectam quando um produto é retirado, ativando as câmeras e outros sensores para confirmar a ação.</a:t>
            </a:r>
            <a:endParaRPr lang="pt-BR" sz="1800" dirty="0">
              <a:effectLst/>
              <a:latin typeface="Times New Roman" panose="02020603050405020304" pitchFamily="18" charset="0"/>
              <a:ea typeface="Calibri" panose="020F0502020204030204" pitchFamily="34" charset="0"/>
              <a:cs typeface="Calibri" panose="020F0502020204030204" pitchFamily="34" charset="0"/>
            </a:endParaRPr>
          </a:p>
          <a:p>
            <a:pPr algn="just" rtl="0"/>
            <a:r>
              <a:rPr lang="pt-BR" sz="1600" dirty="0"/>
              <a:t>  </a:t>
            </a:r>
          </a:p>
        </p:txBody>
      </p:sp>
      <p:pic>
        <p:nvPicPr>
          <p:cNvPr id="12" name="Espaço Reservado para Imagem 11" descr="Mesa com comida&#10;&#10;Descrição gerada automaticamente">
            <a:extLst>
              <a:ext uri="{FF2B5EF4-FFF2-40B4-BE49-F238E27FC236}">
                <a16:creationId xmlns:a16="http://schemas.microsoft.com/office/drawing/2014/main" xmlns="" id="{5E7999B1-1188-87CA-6BAB-15CA3CE929E2}"/>
              </a:ext>
            </a:extLst>
          </p:cNvPr>
          <p:cNvPicPr>
            <a:picLocks noGrp="1" noChangeAspect="1"/>
          </p:cNvPicPr>
          <p:nvPr>
            <p:ph type="pic" sz="quarter" idx="13"/>
          </p:nvPr>
        </p:nvPicPr>
        <p:blipFill>
          <a:blip r:embed="rId3"/>
          <a:srcRect t="1149" b="1149"/>
          <a:stretch>
            <a:fillRect/>
          </a:stretch>
        </p:blipFill>
        <p:spPr>
          <a:xfrm>
            <a:off x="7404359" y="2159099"/>
            <a:ext cx="4236778" cy="4234829"/>
          </a:xfrm>
        </p:spPr>
      </p:pic>
      <p:sp>
        <p:nvSpPr>
          <p:cNvPr id="21" name="Espaço Reservado para o Número do Slide 20">
            <a:extLst>
              <a:ext uri="{FF2B5EF4-FFF2-40B4-BE49-F238E27FC236}">
                <a16:creationId xmlns:a16="http://schemas.microsoft.com/office/drawing/2014/main" xmlns="" id="{1C563B34-DD53-4FB1-B8C2-8914E01C6365}"/>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pt-BR" smtClean="0"/>
              <a:pPr rtl="0">
                <a:spcAft>
                  <a:spcPts val="600"/>
                </a:spcAft>
              </a:pPr>
              <a:t>8</a:t>
            </a:fld>
            <a:endParaRPr lang="pt-BR"/>
          </a:p>
        </p:txBody>
      </p:sp>
      <p:pic>
        <p:nvPicPr>
          <p:cNvPr id="16" name="Espaço Reservado para Imagem 15" descr="Ícone&#10;&#10;Descrição gerada automaticamente">
            <a:extLst>
              <a:ext uri="{FF2B5EF4-FFF2-40B4-BE49-F238E27FC236}">
                <a16:creationId xmlns:a16="http://schemas.microsoft.com/office/drawing/2014/main" xmlns="" id="{CD6132D0-168D-2747-CEF6-B2EB06AD2B01}"/>
              </a:ext>
            </a:extLst>
          </p:cNvPr>
          <p:cNvPicPr>
            <a:picLocks noGrp="1" noChangeAspect="1"/>
          </p:cNvPicPr>
          <p:nvPr>
            <p:ph type="pic" sz="quarter" idx="14"/>
          </p:nvPr>
        </p:nvPicPr>
        <p:blipFill>
          <a:blip r:embed="rId4"/>
          <a:srcRect l="2645" r="2645"/>
          <a:stretch>
            <a:fillRect/>
          </a:stretch>
        </p:blipFill>
        <p:spPr>
          <a:xfrm>
            <a:off x="9555636" y="40931"/>
            <a:ext cx="2258312" cy="2258312"/>
          </a:xfrm>
        </p:spPr>
      </p:pic>
    </p:spTree>
    <p:extLst>
      <p:ext uri="{BB962C8B-B14F-4D97-AF65-F5344CB8AC3E}">
        <p14:creationId xmlns:p14="http://schemas.microsoft.com/office/powerpoint/2010/main" val="39551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xmlns="" id="{C15EE852-24F1-4643-8082-AB45CFF2BA10}"/>
              </a:ext>
            </a:extLst>
          </p:cNvPr>
          <p:cNvSpPr>
            <a:spLocks noGrp="1"/>
          </p:cNvSpPr>
          <p:nvPr>
            <p:ph type="title"/>
          </p:nvPr>
        </p:nvSpPr>
        <p:spPr>
          <a:xfrm>
            <a:off x="4099660" y="365125"/>
            <a:ext cx="3407564" cy="674729"/>
          </a:xfrm>
        </p:spPr>
        <p:txBody>
          <a:bodyPr wrap="square" rtlCol="0" anchor="b">
            <a:noAutofit/>
          </a:bodyPr>
          <a:lstStyle/>
          <a:p>
            <a:pPr>
              <a:lnSpc>
                <a:spcPct val="106000"/>
              </a:lnSpc>
              <a:spcBef>
                <a:spcPts val="1200"/>
              </a:spcBef>
            </a:pPr>
            <a:r>
              <a:rPr lang="pt-BR" b="1" dirty="0">
                <a:effectLst/>
                <a:latin typeface="Times New Roman" panose="02020603050405020304" pitchFamily="18" charset="0"/>
                <a:ea typeface="Calibri" panose="020F0502020204030204" pitchFamily="34" charset="0"/>
                <a:cs typeface="Times New Roman" panose="02020603050405020304" pitchFamily="18" charset="0"/>
              </a:rPr>
              <a:t>Hospedagem</a:t>
            </a:r>
            <a:endParaRPr lang="pt-BR"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Espaço Reservado para Conteúdo 14">
            <a:extLst>
              <a:ext uri="{FF2B5EF4-FFF2-40B4-BE49-F238E27FC236}">
                <a16:creationId xmlns:a16="http://schemas.microsoft.com/office/drawing/2014/main" xmlns="" id="{4139825C-53C7-44F4-A064-9795CECD081B}"/>
              </a:ext>
            </a:extLst>
          </p:cNvPr>
          <p:cNvSpPr>
            <a:spLocks noGrp="1"/>
          </p:cNvSpPr>
          <p:nvPr>
            <p:ph idx="1"/>
          </p:nvPr>
        </p:nvSpPr>
        <p:spPr>
          <a:xfrm>
            <a:off x="1533994" y="4123354"/>
            <a:ext cx="8900583" cy="1427054"/>
          </a:xfrm>
        </p:spPr>
        <p:txBody>
          <a:bodyPr wrap="square" rtlCol="0" anchor="t">
            <a:normAutofit/>
          </a:bodyPr>
          <a:lstStyle/>
          <a:p>
            <a:pPr algn="just"/>
            <a:r>
              <a:rPr lang="pt-BR"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Escalabilidade e flexibilidade:  Redução de custos: Acesso global e colaboração</a:t>
            </a:r>
          </a:p>
          <a:p>
            <a:pPr algn="just"/>
            <a:endParaRPr lang="pt-BR"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rtl="0"/>
            <a:r>
              <a:rPr lang="pt-BR" sz="1600" dirty="0">
                <a:solidFill>
                  <a:schemeClr val="tx1"/>
                </a:solidFill>
                <a:latin typeface="Times New Roman" panose="02020603050405020304" pitchFamily="18" charset="0"/>
                <a:cs typeface="Times New Roman" panose="02020603050405020304" pitchFamily="18" charset="0"/>
              </a:rPr>
              <a:t>  </a:t>
            </a:r>
          </a:p>
        </p:txBody>
      </p:sp>
      <p:sp>
        <p:nvSpPr>
          <p:cNvPr id="21" name="Espaço Reservado para o Número do Slide 20">
            <a:extLst>
              <a:ext uri="{FF2B5EF4-FFF2-40B4-BE49-F238E27FC236}">
                <a16:creationId xmlns:a16="http://schemas.microsoft.com/office/drawing/2014/main" xmlns="" id="{1C563B34-DD53-4FB1-B8C2-8914E01C6365}"/>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pt-BR" smtClean="0"/>
              <a:pPr rtl="0">
                <a:spcAft>
                  <a:spcPts val="600"/>
                </a:spcAft>
              </a:pPr>
              <a:t>9</a:t>
            </a:fld>
            <a:endParaRPr lang="pt-BR"/>
          </a:p>
        </p:txBody>
      </p:sp>
      <p:pic>
        <p:nvPicPr>
          <p:cNvPr id="2" name="Figura3" descr="Uma imagem contendo Texto&#10;&#10;Descrição gerada automaticamente">
            <a:extLst>
              <a:ext uri="{FF2B5EF4-FFF2-40B4-BE49-F238E27FC236}">
                <a16:creationId xmlns:a16="http://schemas.microsoft.com/office/drawing/2014/main" xmlns="" id="{0F717AF0-10C4-B305-9A98-DF83144AD611}"/>
              </a:ext>
            </a:extLst>
          </p:cNvPr>
          <p:cNvPicPr/>
          <p:nvPr/>
        </p:nvPicPr>
        <p:blipFill>
          <a:blip r:embed="rId3">
            <a:lum/>
            <a:alphaModFix/>
          </a:blip>
          <a:srcRect/>
          <a:stretch>
            <a:fillRect/>
          </a:stretch>
        </p:blipFill>
        <p:spPr>
          <a:xfrm>
            <a:off x="1714841" y="1725372"/>
            <a:ext cx="8538891" cy="2299666"/>
          </a:xfrm>
          <a:prstGeom prst="rect">
            <a:avLst/>
          </a:prstGeom>
          <a:noFill/>
          <a:ln>
            <a:noFill/>
            <a:prstDash/>
          </a:ln>
        </p:spPr>
      </p:pic>
    </p:spTree>
    <p:extLst>
      <p:ext uri="{BB962C8B-B14F-4D97-AF65-F5344CB8AC3E}">
        <p14:creationId xmlns:p14="http://schemas.microsoft.com/office/powerpoint/2010/main" val="220831026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74514352.tgt.Office_50300831_TF33713516_Win32_OJ112196127" id="{5B02CB13-25F9-43E9-A3EC-2B08C0871AF2}" vid="{20DE5CB8-F2DD-40E1-8F79-272B0808BA13}"/>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a9d10343-33ea-4d7d-9748-d6090eb92ce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E96DC10B0F5C449AC7A724DFF0779A7" ma:contentTypeVersion="5" ma:contentTypeDescription="Crie um novo documento." ma:contentTypeScope="" ma:versionID="3f3e7f17b7743ceb07c0e03428ac7201">
  <xsd:schema xmlns:xsd="http://www.w3.org/2001/XMLSchema" xmlns:xs="http://www.w3.org/2001/XMLSchema" xmlns:p="http://schemas.microsoft.com/office/2006/metadata/properties" xmlns:ns2="a9d10343-33ea-4d7d-9748-d6090eb92ce5" targetNamespace="http://schemas.microsoft.com/office/2006/metadata/properties" ma:root="true" ma:fieldsID="f6234870cfe43bf478896db17908b8e4" ns2:_="">
    <xsd:import namespace="a9d10343-33ea-4d7d-9748-d6090eb92ce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d10343-33ea-4d7d-9748-d6090eb92ce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b011a463-cb49-4d35-8dd4-de989cb14559"/>
    <ds:schemaRef ds:uri="bdeb761c-46c6-48be-913e-4c49c792a28b"/>
  </ds:schemaRefs>
</ds:datastoreItem>
</file>

<file path=customXml/itemProps2.xml><?xml version="1.0" encoding="utf-8"?>
<ds:datastoreItem xmlns:ds="http://schemas.openxmlformats.org/officeDocument/2006/customXml" ds:itemID="{4B39B180-5757-4AFC-941E-8219B1621FA7}"/>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Design flutuante 3D</Template>
  <TotalTime>171</TotalTime>
  <Words>672</Words>
  <Application>Microsoft Office PowerPoint</Application>
  <PresentationFormat>Personalizar</PresentationFormat>
  <Paragraphs>112</Paragraphs>
  <Slides>17</Slides>
  <Notes>13</Notes>
  <HiddenSlides>0</HiddenSlides>
  <MMClips>0</MMClips>
  <ScaleCrop>false</ScaleCrop>
  <HeadingPairs>
    <vt:vector size="4" baseType="variant">
      <vt:variant>
        <vt:lpstr>Tema</vt:lpstr>
      </vt:variant>
      <vt:variant>
        <vt:i4>1</vt:i4>
      </vt:variant>
      <vt:variant>
        <vt:lpstr>Títulos de slides</vt:lpstr>
      </vt:variant>
      <vt:variant>
        <vt:i4>17</vt:i4>
      </vt:variant>
    </vt:vector>
  </HeadingPairs>
  <TitlesOfParts>
    <vt:vector size="18" baseType="lpstr">
      <vt:lpstr>3DFloatVTI</vt:lpstr>
      <vt:lpstr>PROJETO</vt:lpstr>
      <vt:lpstr>Agenda</vt:lpstr>
      <vt:lpstr>Introdução</vt:lpstr>
      <vt:lpstr>Estão contidos nessa solução as seguintes funcionalidades:</vt:lpstr>
      <vt:lpstr>Autenticação</vt:lpstr>
      <vt:lpstr>VPC</vt:lpstr>
      <vt:lpstr>Diagrama</vt:lpstr>
      <vt:lpstr>Carrinho de compras e seleção de produtos</vt:lpstr>
      <vt:lpstr>Hospedagem</vt:lpstr>
      <vt:lpstr>Linguagem do APP</vt:lpstr>
      <vt:lpstr>Tecnologias utilizadas</vt:lpstr>
      <vt:lpstr>Estoque no mercado</vt:lpstr>
      <vt:lpstr>Câmeras e sensores  </vt:lpstr>
      <vt:lpstr>Entrega  </vt:lpstr>
      <vt:lpstr>Conclusão</vt:lpstr>
      <vt:lpstr>Referências</vt:lpstr>
      <vt:lpstr>Equipe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EASY BUY</dc:title>
  <dc:creator>RENATO APOLINARIO DA SILVA</dc:creator>
  <cp:lastModifiedBy>Renato Apolinário da Silva</cp:lastModifiedBy>
  <cp:revision>24</cp:revision>
  <dcterms:created xsi:type="dcterms:W3CDTF">2024-05-25T21:25:36Z</dcterms:created>
  <dcterms:modified xsi:type="dcterms:W3CDTF">2024-06-07T15:00:06Z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0x0101001E96DC10B0F5C449AC7A724DFF0779A7</vt:lpwstr>
  </property>
</Properties>
</file>