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31" r:id="rId4"/>
    <p:sldId id="332" r:id="rId5"/>
    <p:sldId id="333" r:id="rId6"/>
    <p:sldId id="334" r:id="rId7"/>
    <p:sldId id="339" r:id="rId8"/>
    <p:sldId id="340" r:id="rId9"/>
    <p:sldId id="341" r:id="rId10"/>
    <p:sldId id="336" r:id="rId11"/>
    <p:sldId id="338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err="1">
                <a:solidFill>
                  <a:schemeClr val="bg1"/>
                </a:solidFill>
              </a:rPr>
              <a:t>helenocardosofilho</a:t>
            </a:r>
            <a:r>
              <a:rPr lang="pt-BR" sz="2000" b="1">
                <a:solidFill>
                  <a:schemeClr val="bg1"/>
                </a:solidFill>
              </a:rPr>
              <a:t>@gmail.com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9836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Ian. Engenharia de software. São Paulo: Pearson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Brasil, 2005. FREDERICK P.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BROOKS JR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Mítico Homem Mês. Rio de Janeiro: Campus, [s.d.]. PRESSMAN, Roger S. Engenharia de software. São Paulo: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Mcgraw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-Hill Interamericana, 2007.</a:t>
            </a:r>
            <a:endParaRPr 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PAULA, Wilson de Pádua Filho. Engenharia de software. Rio de Janeiro: LTC, 2005. KRUCHTEN, Phillippe.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RUP. São Paulo: Ciência Moderna. 2003. NOGUEIRA, Marcelo. Engenharia de Software: um framework para a gestão de riscos em projetos de software. São Paulo: Ciência Moderna. 2006.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MALDONADO, José Carlos. Introdução ao teste de software. Rio de Janeiro: Campus, 2007. ROCHA, Ana;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MALDONADO, José; Qualidade de software. São Paulo: Makron Books, 2001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36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dirty="0" err="1">
                <a:solidFill>
                  <a:schemeClr val="bg1"/>
                </a:solidFill>
              </a:rPr>
              <a:t>helenocardosofilho@</a:t>
            </a:r>
            <a:r>
              <a:rPr lang="pt-BR" sz="2000" b="1" err="1">
                <a:solidFill>
                  <a:schemeClr val="bg1"/>
                </a:solidFill>
              </a:rPr>
              <a:t>gmail</a:t>
            </a:r>
            <a:r>
              <a:rPr lang="pt-BR" sz="2000" b="1">
                <a:solidFill>
                  <a:schemeClr val="bg1"/>
                </a:solidFill>
              </a:rPr>
              <a:t>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10º Semestre -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Formando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fases de elaboração de projeto de desenvolvimento de sistemas.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Requisitos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Arquiteto do Software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 soluções e alternativas para os principais desafios em projetos de desenvolvimento de sistemas de informação em conformidade com a ementa da disciplina.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– presencial e SIM2 – on-line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= Prova + Projeto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 = Somente Pontuação da Prova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= 10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156250" y="2655972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206461" y="108862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EBBC54-2A90-1E65-77B4-A31559B0C0E0}"/>
              </a:ext>
            </a:extLst>
          </p:cNvPr>
          <p:cNvSpPr txBox="1"/>
          <p:nvPr/>
        </p:nvSpPr>
        <p:spPr>
          <a:xfrm>
            <a:off x="106463" y="4003541"/>
            <a:ext cx="771673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 eaLnBrk="0" hangingPunct="0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presencial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SIM2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on-line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AV = Prova + Projeto;</a:t>
            </a:r>
          </a:p>
          <a:p>
            <a:pPr marL="0" indent="0" algn="just" eaLnBrk="0" hangingPunc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Nova chance;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SEGUNDA CHAMADA;</a:t>
            </a:r>
            <a:r>
              <a:rPr lang="pt-B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AVS = Final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586</Words>
  <Application>Microsoft Office PowerPoint</Application>
  <PresentationFormat>Apresentação na tela (16:9)</PresentationFormat>
  <Paragraphs>77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Leelawadee</vt:lpstr>
      <vt:lpstr>Times New Roman</vt:lpstr>
      <vt:lpstr>Wingdings</vt:lpstr>
      <vt:lpstr>Office Theme</vt:lpstr>
      <vt:lpstr>Engenharia de Software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Metodologia/Avaliação</vt:lpstr>
      <vt:lpstr>Avaliação</vt:lpstr>
      <vt:lpstr>Referências Bibliográficas</vt:lpstr>
      <vt:lpstr>Referências Bibliográficas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595</cp:revision>
  <dcterms:created xsi:type="dcterms:W3CDTF">2020-03-17T20:12:34Z</dcterms:created>
  <dcterms:modified xsi:type="dcterms:W3CDTF">2024-08-14T14:38:54Z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