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6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https://www.w3schools.com/sql/default.asp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https://www.w3schools.com/sql/sql_intro.asp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Objeto de conexão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("conectado") # 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conn.get_server_info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“pessoal”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“pessoal”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(“Inserido com sucesso”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2688</TotalTime>
  <Words>565</Words>
  <Application>Microsoft Office PowerPoint</Application>
  <PresentationFormat>Apresentação na tela (16:9)</PresentationFormat>
  <Paragraphs>77</Paragraphs>
  <Slides>14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Galeria</vt:lpstr>
      <vt:lpstr>Programação Python</vt:lpstr>
      <vt:lpstr>Aula 12 e 13  banco de dados</vt:lpstr>
      <vt:lpstr>Python – BANCO DE DADOS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675</cp:revision>
  <dcterms:created xsi:type="dcterms:W3CDTF">2020-03-17T20:12:34Z</dcterms:created>
  <dcterms:modified xsi:type="dcterms:W3CDTF">2022-05-16T20:04:24Z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