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5" r:id="rId14"/>
    <p:sldId id="346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https://git-scm.com/downloads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Criar uma pasta no Windows de estudo da disciplina Python (sugestão pasta: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Entrar no modo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(botão direito do mouse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entra no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DOS CMD)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Confirmar se está dentro da pasta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(vai cria um ponteiro da pasta)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(Incluir todos os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aqruivos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HEAD do repositório GIT Local)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PAUSA....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Entrar no repositório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Criar um projeto no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NEW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   (associar o seu repositório LOCAL com o REMOTO)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(sincronizar o repositório LOCAL com o repositório REMOTO)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(exibir se existe algo pendente)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master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857</Words>
  <Application>Microsoft Office PowerPoint</Application>
  <PresentationFormat>Apresentação na tela (16:9)</PresentationFormat>
  <Paragraphs>127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607</cp:revision>
  <dcterms:created xsi:type="dcterms:W3CDTF">2020-03-17T20:12:34Z</dcterms:created>
  <dcterms:modified xsi:type="dcterms:W3CDTF">2022-03-06T14:27:15Z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