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91" r:id="rId3"/>
    <p:sldId id="331" r:id="rId4"/>
    <p:sldId id="332" r:id="rId5"/>
    <p:sldId id="335" r:id="rId6"/>
    <p:sldId id="339" r:id="rId7"/>
    <p:sldId id="340" r:id="rId8"/>
    <p:sldId id="341" r:id="rId9"/>
    <p:sldId id="342" r:id="rId10"/>
    <p:sldId id="336" r:id="rId11"/>
    <p:sldId id="343" r:id="rId12"/>
    <p:sldId id="344" r:id="rId13"/>
    <p:sldId id="346" r:id="rId14"/>
    <p:sldId id="347" r:id="rId15"/>
    <p:sldId id="345" r:id="rId16"/>
    <p:sldId id="348" r:id="rId17"/>
    <p:sldId id="349" r:id="rId18"/>
    <p:sldId id="333" r:id="rId19"/>
    <p:sldId id="323" r:id="rId20"/>
    <p:sldId id="334" r:id="rId21"/>
    <p:sldId id="337" r:id="rId22"/>
    <p:sldId id="309" r:id="rId2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522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062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166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379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104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539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4542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27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374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7173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9411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66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cmder.ne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82604694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w3schools.com/python/python_variables.as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house.com/br/blog/9-motivos-aprender-programar-programado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mHW1Hsqlp6A" TargetMode="External"/><Relationship Id="rId4" Type="http://schemas.openxmlformats.org/officeDocument/2006/relationships/hyperlink" Target="https://www.treinaweb.com.br/blog/quais-as-diferencas-entre-tipagens-estatica-ou-dinamica-e-forte-ou-fraca?gclid=CjwKCAiAvOeQBhBkEiwAxutUVJAITKYmBgabusxcdVhB2GMAIC9CT_L4Cj7WGbSVhfoYbDq1T_oqqBoCbGMQAvD_Bw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HW1Hsqlp6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Desvantagens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Pouca documentação;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Simplicidade levada a extremos prejudiciais;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Lentidão;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Funções aninhadas, dificuldade em modificar variáveis no escopo.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501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https://git-scm.com/downloads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Root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https://cmder.net/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 - Desenvolvimento Python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https://code.visualstudio.com/download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20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Cria conta no github.com (https://github.com)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Download / instalar a tool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https://git-scm.com/downloads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seu login e senha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no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opção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o nome do seu projeto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320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Criei um exemplo de projeto TESTEPYTHON no github.com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TESTEPYTHON" &gt;&gt; README.md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https://github.com/CloudEducationBrazil/TESTEPYTHON.git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240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no Windows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sugestão pasta: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CursoPython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Entrar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(botão direito do mouse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Confirmar se está dentro da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CursoPython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99401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usern.name “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nome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usern.email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(Cria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na pasta)</a:t>
            </a:r>
          </a:p>
        </p:txBody>
      </p:sp>
    </p:spTree>
    <p:extLst>
      <p:ext uri="{BB962C8B-B14F-4D97-AF65-F5344CB8AC3E}">
        <p14:creationId xmlns:p14="http://schemas.microsoft.com/office/powerpoint/2010/main" val="233147764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</a:p>
          <a:p>
            <a:pPr marL="0" indent="0" algn="just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testePython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&gt;&gt; README.md</a:t>
            </a:r>
          </a:p>
          <a:p>
            <a:pPr marL="0" indent="0" algn="just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(Incluir todos os arquivos no HEAD do repositório GIT Local)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"Disciplina Python"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96758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1"/>
            <a:ext cx="8865056" cy="40858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https://github.com/CloudEducationBrazil/TESTEPYTHON.git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associar repositório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REMOTO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(Atualizar repositório REMOTO) 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aonde será executado 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???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digitar no google: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 ser gerado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a)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seu computador,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b) cadastrar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seu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00728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https://integrada.minhabiblioteca.com.br/#/books/9788582604694/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] Site: 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://www.w3schools.com/python/python_variables.asp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Artigo: "9 razões para aprender programação".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https://www.digitalhouse.com/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/blog/9-motivos-aprender-programar-programador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https://www.treinaweb.com.br/blog/quais-as-diferencas-entre-tipagens-estatica-ou-dinamica-e-forte-ou-fraca?gclid=CjwKCAiAvOeQBhBkEiwAxutUVJAITKYmBgabusxcdVhB2GMAIC9CT_L4Cj7WGbSVhfoYbDq1T_oqqBoCbGMQAvD_BwE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Vídeo "Por que todos deveriam aprender a programar?". Disponível em: 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https://www.youtube.com/watch?v=mHW1Hsqlp6A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01/02/03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Paradigmas de Programação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Razões para programar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Domínios de Linguagens de Programação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Trade off em SI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Imprimir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em Python.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Utilizar comando print(‘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World’);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Acessar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https://onlinegdb.com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Artigo: "9 razões para aprender programação".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- </a:t>
            </a:r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linguagem de programação 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alto nível, interpretada de script, imperativa, orientada a objetos, funcional,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 e forte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Tipagem: Estática/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/Fraca.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foi concebido no final de 1989 por Guido Van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Rossum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Instituto Nacional de Pesquisa em Ciência da Computação e Matemática (CWI, Países Baixos);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tratamento de exceção e produção de interface para o Sistema 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Amoeba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por scripts;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 produtividade do programador;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constantes evoluções, orientada a objetos (1991) e diversas bibliotecas.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Algumas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Produzida com base na linguagem ABC, com derivações da sintaxe da linguagem C;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Alto Nível e Interpretada;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Script e Tipagem Dinâmica e Forte;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Legibilidade, facilidade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Vasto Material na internet.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853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Paradigmas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Procedural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Imperativa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Orientada a Objetos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Orientada a Eventos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Lógica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Declarativa</a:t>
            </a:r>
          </a:p>
        </p:txBody>
      </p:sp>
    </p:spTree>
    <p:extLst>
      <p:ext uri="{BB962C8B-B14F-4D97-AF65-F5344CB8AC3E}">
        <p14:creationId xmlns:p14="http://schemas.microsoft.com/office/powerpoint/2010/main" val="274806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Razões</a:t>
            </a:r>
            <a:r>
              <a:rPr lang="en-US" b="1" dirty="0">
                <a:solidFill>
                  <a:srgbClr val="0070C0"/>
                </a:solidFill>
              </a:rPr>
              <a:t> para </a:t>
            </a:r>
            <a:r>
              <a:rPr lang="en-US" b="1" dirty="0" err="1">
                <a:solidFill>
                  <a:srgbClr val="0070C0"/>
                </a:solidFill>
              </a:rPr>
              <a:t>Estudar</a:t>
            </a:r>
            <a:r>
              <a:rPr lang="en-US" b="1" dirty="0">
                <a:solidFill>
                  <a:srgbClr val="0070C0"/>
                </a:solidFill>
              </a:rPr>
              <a:t> LP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https://www.youtube.com/watch?v=mHW1Hsqlp6A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Domínios</a:t>
            </a:r>
            <a:r>
              <a:rPr lang="en-US" b="1" dirty="0">
                <a:solidFill>
                  <a:srgbClr val="0070C0"/>
                </a:solidFill>
              </a:rPr>
              <a:t> de LP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Científica, Comercial, Gráfico, </a:t>
            </a:r>
            <a:r>
              <a:rPr lang="pt-BR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34955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Trade off no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pt-BR" b="1" dirty="0">
                <a:solidFill>
                  <a:srgbClr val="0070C0"/>
                </a:solidFill>
              </a:rPr>
              <a:t>L</a:t>
            </a:r>
            <a:r>
              <a:rPr lang="en-US" b="1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Escolha da linguagem de programação,  memória / processamento, </a:t>
            </a:r>
            <a:r>
              <a:rPr lang="pt-BR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790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</TotalTime>
  <Words>928</Words>
  <Application>Microsoft Office PowerPoint</Application>
  <PresentationFormat>Apresentação na tela (16:9)</PresentationFormat>
  <Paragraphs>143</Paragraphs>
  <Slides>22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Office Theme</vt:lpstr>
      <vt:lpstr>Programação Python</vt:lpstr>
      <vt:lpstr> Aula 01/02/03  Paradigmas de Programação  Razões para programar  Domínios de Linguagens de Programação  Trade off em SI</vt:lpstr>
      <vt:lpstr>Python - Conceito</vt:lpstr>
      <vt:lpstr>Contextualização</vt:lpstr>
      <vt:lpstr>Algumas Características</vt:lpstr>
      <vt:lpstr>Paradigmas de Programação</vt:lpstr>
      <vt:lpstr>Razões para Estudar LP</vt:lpstr>
      <vt:lpstr>Domínios de LP</vt:lpstr>
      <vt:lpstr>Trade off no Projeto de LP</vt:lpstr>
      <vt:lpstr>Desvantagens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625</cp:revision>
  <dcterms:created xsi:type="dcterms:W3CDTF">2020-03-17T20:12:34Z</dcterms:created>
  <dcterms:modified xsi:type="dcterms:W3CDTF">2022-03-08T17:01:19Z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