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331" r:id="rId4"/>
    <p:sldId id="332" r:id="rId5"/>
    <p:sldId id="333" r:id="rId6"/>
    <p:sldId id="334" r:id="rId7"/>
    <p:sldId id="337" r:id="rId8"/>
    <p:sldId id="335" r:id="rId9"/>
    <p:sldId id="336" r:id="rId10"/>
    <p:sldId id="309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22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6330856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</a:t>
            </a:r>
            <a:r>
              <a:rPr lang="pt-BR" altLang="pt-BR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Sistemas; Lider SCRUM;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 – Cursando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7º Semestre - Área1 (Trancado)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apresentar ao discente características do paradigma de programação da linguagem Python orientada a objeto. Que utiliza de sintaxe elegante da escrita em seus códigos fontes.</a:t>
            </a: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Possui vasta biblioteca de códigos pré-elaborados e tem uma natureza de compreensão de fácil entendimento em relação a sua adoção para resolução de problemas.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 os paradigmas de programação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Conhecer as características da linguagem Python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soluções Python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Dominar modularização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da linguagem Python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Variáveis: Nomenclatura, tipos e escopo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Expressões: aritméticas, lógicas e relacional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Sentenças de atribuição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de decisão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de repetição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Modularização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Paradigmas orientado a objeto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Paradigmas funcional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Paradigmas lógica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0751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Metodologias Ativas</a:t>
            </a:r>
            <a:endParaRPr lang="pt-BR" sz="2400" dirty="0">
              <a:solidFill>
                <a:srgbClr val="FF0000"/>
              </a:solidFill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Pesquisa Bibliográfica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Exercícios/Atividades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AV1 (Gerada pelo Docente)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AV2 (Gerado pelo BDQ)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AV3 (Gerado pelo BDQ - Condicional)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PERKOVIC, Ljubomir.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a computação usando Python – Um foco no desenvolvimento de aplicações.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1ª Ed. Rio de Janeiro: LTC, 2016. Disponível em: https://integrada.minhabiblioteca.com.br/#/books/9788521630937/. SEBESTA, Robert W.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de linguagem de programação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11ª Ed. Porto Alegre: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Bookkamn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2018. Disponível em: https://integrada.minhabiblioteca.com.br/#/books/9788582604694.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TUCKER, Allen; NOONAM, Robert.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programação: Princípios e paradigmas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2ª Ed. Porto Alegre: AMGH, 2014. Disponível em: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https://integrada.minhabiblioteca.com.br/#/books/9788563308566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409</Words>
  <Application>Microsoft Office PowerPoint</Application>
  <PresentationFormat>Apresentação na tela (16:9)</PresentationFormat>
  <Paragraphs>56</Paragraphs>
  <Slides>10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Programação Python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Unidades/Conteúdos</vt:lpstr>
      <vt:lpstr>Unidades/Conteúdos</vt:lpstr>
      <vt:lpstr>Metodologia/Avaliação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579</cp:revision>
  <dcterms:created xsi:type="dcterms:W3CDTF">2020-03-17T20:12:34Z</dcterms:created>
  <dcterms:modified xsi:type="dcterms:W3CDTF">2021-08-20T02:21:41Z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