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331" r:id="rId4"/>
    <p:sldId id="332" r:id="rId5"/>
    <p:sldId id="335" r:id="rId6"/>
    <p:sldId id="339" r:id="rId7"/>
    <p:sldId id="340" r:id="rId8"/>
    <p:sldId id="341" r:id="rId9"/>
    <p:sldId id="342" r:id="rId10"/>
    <p:sldId id="336" r:id="rId11"/>
    <p:sldId id="343" r:id="rId12"/>
    <p:sldId id="344" r:id="rId13"/>
    <p:sldId id="345" r:id="rId14"/>
    <p:sldId id="346" r:id="rId15"/>
    <p:sldId id="333" r:id="rId16"/>
    <p:sldId id="323" r:id="rId17"/>
    <p:sldId id="334" r:id="rId18"/>
    <p:sldId id="337" r:id="rId19"/>
    <p:sldId id="309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37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17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41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wnloa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variables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HW1Hsqlp6A" TargetMode="Externa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W1Hsqlp6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documentação;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Simplicidade levada a extremos prejudiciais;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Lentidão;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 aninhadas, dificuldade em modificar variáveis no escopo.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- Desenvolvimento soluções Python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Roteiro Configuração Projeto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 conta no github.com (https://github.com)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Download / instalar a tool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https://git-scm.com/downloads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Criar uma pasta no Windows de estudo da disciplina Python (sugestão pasta: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DisciplinaPython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Entrar no modo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(botão direito do mouse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entra no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DOS CMD)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Confirmar se está dentro da pasta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DisciplinaPython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(vai cria um ponteiro da pasta)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(Incluir todos os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aqruivos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HEAD do repositório GIT Local)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"Disciplina Python"</a:t>
            </a: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Roteiro Configuração Projeto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PAUSA....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Entrar no repositório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seu login e senha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Criar um projeto no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NEW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https://github.com/CloudEducationBrazil/TESTEPYTHON.git   (associar o seu repositório LOCAL com o REMOTO)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(sincronizar o repositório LOCAL com o repositório REMOTO)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(exibir se existe algo pendente)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Roteiro Configuração Projeto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TESTEPYTHON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master</a:t>
            </a: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https://github.com/CloudEducationBrazil/TESTEPYTHON.git</a:t>
            </a:r>
          </a:p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Site: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://www.w3schools.com/python/python_variables.asp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Imprimir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em Python.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Utilizar comando print(‘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World’);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Acessar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https://onlinegdb.com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Artigo: "9 razões para aprender programação".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01/02/03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Paradigmas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Razões para programar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Domínios de Linguagens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Trade off em SI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concebido no final de 1989 por Guido Van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Instituto Nacional de Pesquisa em Ciência da Computação e Matemática (CWI, Países Baixos);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tratamento de exceção e produção de interface para o Sistema 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Amoeba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por scripts;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 produtividade do programador;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constantes evoluções, orientada a objetos (1991) e diversas bibliotecas.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Algumas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Produzida com base na linguagem ABC, com derivações da sintaxe da linguagem C;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 Nível e Interpretada;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Script e Tipagem Dinâmica e Forte;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Legibilidade, facilidade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Vasto Material na internet.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Paradigmas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Eventos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Declarativa</a:t>
            </a:r>
          </a:p>
        </p:txBody>
      </p:sp>
    </p:spTree>
    <p:extLst>
      <p:ext uri="{BB962C8B-B14F-4D97-AF65-F5344CB8AC3E}">
        <p14:creationId xmlns:p14="http://schemas.microsoft.com/office/powerpoint/2010/main" val="274806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Razões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Estudar</a:t>
            </a:r>
            <a:r>
              <a:rPr lang="en-US" b="1" dirty="0">
                <a:solidFill>
                  <a:srgbClr val="0070C0"/>
                </a:solidFill>
              </a:rPr>
              <a:t>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https://www.youtube.com/watch?v=mHW1Hsqlp6A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Domínios</a:t>
            </a:r>
            <a:r>
              <a:rPr lang="en-US" b="1" dirty="0">
                <a:solidFill>
                  <a:srgbClr val="0070C0"/>
                </a:solidFill>
              </a:rPr>
              <a:t> de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Científica, Comercial, Gráfico, </a:t>
            </a:r>
            <a:r>
              <a:rPr lang="pt-BR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49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Trade off no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pt-BR" b="1" dirty="0">
                <a:solidFill>
                  <a:srgbClr val="0070C0"/>
                </a:solidFill>
              </a:rPr>
              <a:t>L</a:t>
            </a:r>
            <a:r>
              <a:rPr lang="en-US" b="1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Escolha da linguagem de programação,  memória / processamento, </a:t>
            </a:r>
            <a:r>
              <a:rPr lang="pt-BR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790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832</Words>
  <Application>Microsoft Office PowerPoint</Application>
  <PresentationFormat>Apresentação na tela (16:9)</PresentationFormat>
  <Paragraphs>127</Paragraphs>
  <Slides>19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Programação Python</vt:lpstr>
      <vt:lpstr> Aula 01/02/03  Paradigmas de Programação  Razões para programar  Domínios de Linguagens de Programação  Trade off em SI</vt:lpstr>
      <vt:lpstr>Python - Conceito</vt:lpstr>
      <vt:lpstr>Contextualização</vt:lpstr>
      <vt:lpstr>Algumas Características</vt:lpstr>
      <vt:lpstr>Paradigmas de Programação</vt:lpstr>
      <vt:lpstr>Razões para Estudar LP</vt:lpstr>
      <vt:lpstr>Domínios de LP</vt:lpstr>
      <vt:lpstr>Trade off no Projeto de LP</vt:lpstr>
      <vt:lpstr>Desvantagens</vt:lpstr>
      <vt:lpstr>Configurar Ambiente Python</vt:lpstr>
      <vt:lpstr>Configurar Ambiente Python</vt:lpstr>
      <vt:lpstr>Configurar Ambiente Python</vt:lpstr>
      <vt:lpstr>Configurar Ambiente Python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606</cp:revision>
  <dcterms:created xsi:type="dcterms:W3CDTF">2020-03-17T20:12:34Z</dcterms:created>
  <dcterms:modified xsi:type="dcterms:W3CDTF">2022-03-05T01:00:51Z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