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64" r:id="rId18"/>
    <p:sldId id="366" r:id="rId19"/>
    <p:sldId id="367" r:id="rId20"/>
    <p:sldId id="368" r:id="rId21"/>
    <p:sldId id="369" r:id="rId22"/>
    <p:sldId id="370" r:id="rId23"/>
    <p:sldId id="365" r:id="rId24"/>
    <p:sldId id="352" r:id="rId25"/>
    <p:sldId id="354" r:id="rId26"/>
    <p:sldId id="355" r:id="rId27"/>
    <p:sldId id="353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23" r:id="rId37"/>
    <p:sldId id="33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print("Tentando acessar as variáveis diretamente:")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=&gt; soma; subtração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=&gt;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=&gt;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=&gt;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=&gt; potência</a:t>
            </a: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=&gt;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=&gt;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=&gt;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=&gt;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=&gt;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=&gt;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04/05/06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 , Estrutura de Seleção e Repetição.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false, variáveis,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direita.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verdadeira, nesse caso vai executar tudo que estiver dentro dela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espaçamento que temos abaixo do IF para mostrar que as informações fazem parte dele).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'julia'</a:t>
            </a:r>
          </a:p>
          <a:p>
            <a:pPr marL="0" indent="0" algn="just">
              <a:buNone/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‘'</a:t>
            </a:r>
          </a:p>
          <a:p>
            <a:pPr marL="0" indent="0" algn="just">
              <a:buNone/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ELSE (que seria o senão),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verdadeiro e um outro para falso.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print(“Acelerar”)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print(‘Atenção’)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print(‘Parar’)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nome in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 = [‘26976’, ‘38787’, ‘49070’, ‘20809’, ‘3097’, ‘498798’, ‘3987’, ‘28768’]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ordem in ordens: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print(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print(contador)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range(4),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print(“Número”, numero, “é par”)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válidas: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válidas: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2000</Words>
  <Application>Microsoft Office PowerPoint</Application>
  <PresentationFormat>Apresentação na tela (16:9)</PresentationFormat>
  <Paragraphs>261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Programação Python</vt:lpstr>
      <vt:lpstr>Aula 04/05/06  Variáveis, Nomenclatura,  Vinculações(atribuições), Escopo, Tipo de Dados Primitivo, Expressões , Estrutura de Seleção e Repetição.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Estrutura de Seleção</vt:lpstr>
      <vt:lpstr>Python – Estrutura de Seleção</vt:lpstr>
      <vt:lpstr>Python – Estrutura de Seleção</vt:lpstr>
      <vt:lpstr>Python – Estrutura de Seleção</vt:lpstr>
      <vt:lpstr>Python – Estrutura Repetição (Loops)</vt:lpstr>
      <vt:lpstr>Python – Estrutura Repetição (Objeto)</vt:lpstr>
      <vt:lpstr>Python – Estrutura de Repetição</vt:lpstr>
      <vt:lpstr>Python – Estrutura de Repetição</vt:lpstr>
      <vt:lpstr>Python – Estrutura Repetição (Range)</vt:lpstr>
      <vt:lpstr>Python – Estrutura Repetição (Range)</vt:lpstr>
      <vt:lpstr>Python – Estrutura Repetição (Range)</vt:lpstr>
      <vt:lpstr>Python – Estrutura Repetição (Range)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666</cp:revision>
  <dcterms:created xsi:type="dcterms:W3CDTF">2020-03-17T20:12:34Z</dcterms:created>
  <dcterms:modified xsi:type="dcterms:W3CDTF">2022-03-05T05:07:05Z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