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1" r:id="rId1"/>
  </p:sldMasterIdLst>
  <p:notesMasterIdLst>
    <p:notesMasterId r:id="rId10"/>
  </p:notesMasterIdLst>
  <p:sldIdLst>
    <p:sldId id="256" r:id="rId2"/>
    <p:sldId id="291" r:id="rId3"/>
    <p:sldId id="331" r:id="rId4"/>
    <p:sldId id="323" r:id="rId5"/>
    <p:sldId id="333" r:id="rId6"/>
    <p:sldId id="334" r:id="rId7"/>
    <p:sldId id="337" r:id="rId8"/>
    <p:sldId id="309" r:id="rId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147" autoAdjust="0"/>
    <p:restoredTop sz="83649" autoAdjust="0"/>
  </p:normalViewPr>
  <p:slideViewPr>
    <p:cSldViewPr snapToGrid="0">
      <p:cViewPr varScale="1">
        <p:scale>
          <a:sx n="77" d="100"/>
          <a:sy n="77" d="100"/>
        </p:scale>
        <p:origin x="612" y="7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5753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3335" y="601724"/>
            <a:ext cx="6477805" cy="1906073"/>
          </a:xfrm>
        </p:spPr>
        <p:txBody>
          <a:bodyPr bIns="0" anchor="b">
            <a:normAutofit/>
          </a:bodyPr>
          <a:lstStyle>
            <a:lvl1pPr algn="l">
              <a:defRPr sz="495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3335" y="2648403"/>
            <a:ext cx="6477804" cy="733216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35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12376" y="246981"/>
            <a:ext cx="3730436" cy="2319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8249" y="599230"/>
            <a:ext cx="608264" cy="377684"/>
          </a:xfrm>
        </p:spPr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813335" y="2646407"/>
            <a:ext cx="64778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1791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26" name="Straight Connector 25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5485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79333" y="599230"/>
            <a:ext cx="1211807" cy="3494917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3504" y="599230"/>
            <a:ext cx="5871623" cy="349491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7079333" y="599230"/>
            <a:ext cx="0" cy="3494917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98575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6537375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33" name="Straight Connector 32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5816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0679" y="1317097"/>
            <a:ext cx="6482366" cy="1415963"/>
          </a:xfrm>
        </p:spPr>
        <p:txBody>
          <a:bodyPr anchor="b">
            <a:normAutofit/>
          </a:bodyPr>
          <a:lstStyle>
            <a:lvl1pPr algn="l">
              <a:defRPr sz="27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0679" y="2854647"/>
            <a:ext cx="6472835" cy="759697"/>
          </a:xfrm>
        </p:spPr>
        <p:txBody>
          <a:bodyPr tIns="91440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90679" y="2853739"/>
            <a:ext cx="647283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911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913" y="603667"/>
            <a:ext cx="7204226" cy="79447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5498" y="1508159"/>
            <a:ext cx="3483864" cy="258644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0328" y="1513007"/>
            <a:ext cx="3483864" cy="258114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35" name="Straight Connector 3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8408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394" y="603123"/>
            <a:ext cx="7205746" cy="79223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5393" y="1514662"/>
            <a:ext cx="3483864" cy="60145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5393" y="2118202"/>
            <a:ext cx="3483864" cy="198334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9272" y="1517253"/>
            <a:ext cx="3483864" cy="60167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9272" y="2116119"/>
            <a:ext cx="3483864" cy="197802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29" name="Straight Connector 28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703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25" name="Straight Connector 2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7933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7063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504" y="599230"/>
            <a:ext cx="2454824" cy="1685338"/>
          </a:xfrm>
        </p:spPr>
        <p:txBody>
          <a:bodyPr anchor="b">
            <a:normAutofit/>
          </a:bodyPr>
          <a:lstStyle>
            <a:lvl1pPr algn="l">
              <a:defRPr sz="1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2785" y="599230"/>
            <a:ext cx="4509353" cy="3494120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3504" y="2404119"/>
            <a:ext cx="2456260" cy="1686136"/>
          </a:xfrm>
        </p:spPr>
        <p:txBody>
          <a:bodyPr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7" name="Straight Connector 16"/>
          <p:cNvCxnSpPr/>
          <p:nvPr/>
        </p:nvCxnSpPr>
        <p:spPr>
          <a:xfrm>
            <a:off x="1086210" y="2404118"/>
            <a:ext cx="245211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6964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608041" y="361628"/>
            <a:ext cx="3055900" cy="3861826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405" y="847135"/>
            <a:ext cx="4149246" cy="1372938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3292" y="841907"/>
            <a:ext cx="2093378" cy="2899745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7747" y="2359494"/>
            <a:ext cx="4143303" cy="1502807"/>
          </a:xfrm>
        </p:spPr>
        <p:txBody>
          <a:bodyPr>
            <a:normAutofit/>
          </a:bodyPr>
          <a:lstStyle>
            <a:lvl1pPr marL="0" indent="0" algn="l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85537" y="4102393"/>
            <a:ext cx="4145513" cy="240092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3/5/2022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85537" y="238981"/>
            <a:ext cx="4155753" cy="24069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31" name="Straight Connector 30"/>
          <p:cNvCxnSpPr/>
          <p:nvPr/>
        </p:nvCxnSpPr>
        <p:spPr>
          <a:xfrm>
            <a:off x="1085537" y="2357704"/>
            <a:ext cx="414551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514607"/>
            <a:ext cx="9144000" cy="3079456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8685" y="603390"/>
            <a:ext cx="7202456" cy="7869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8685" y="1511799"/>
            <a:ext cx="7202456" cy="2587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65604" y="247778"/>
            <a:ext cx="2625536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684" y="246981"/>
            <a:ext cx="4454127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0046" y="599230"/>
            <a:ext cx="608264" cy="37768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100">
                <a:solidFill>
                  <a:schemeClr val="accent1"/>
                </a:solidFill>
              </a:defRPr>
            </a:lvl1pPr>
          </a:lstStyle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4596310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5" descr="Picture 5">
            <a:extLst>
              <a:ext uri="{FF2B5EF4-FFF2-40B4-BE49-F238E27FC236}">
                <a16:creationId xmlns:a16="http://schemas.microsoft.com/office/drawing/2014/main" id="{6609BD24-7961-44E4-B2CE-86BB3C9EC2A7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2" name="Picture 6" descr="Picture 6">
            <a:extLst>
              <a:ext uri="{FF2B5EF4-FFF2-40B4-BE49-F238E27FC236}">
                <a16:creationId xmlns:a16="http://schemas.microsoft.com/office/drawing/2014/main" id="{117CBF87-EB84-44CB-B228-C032447DB257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3" name="Imagem" descr="Imagem">
            <a:extLst>
              <a:ext uri="{FF2B5EF4-FFF2-40B4-BE49-F238E27FC236}">
                <a16:creationId xmlns:a16="http://schemas.microsoft.com/office/drawing/2014/main" id="{399B75A8-4A78-44D4-A955-A41CAC2A46C8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04009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5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3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0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ython_variables.as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docs.python.org/pt-br/3/tutorial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gramiz.com/python-programming/variables-constants-literal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www.youtube.com/watch?v=IkoaXbLsUg8" TargetMode="External"/><Relationship Id="rId4" Type="http://schemas.openxmlformats.org/officeDocument/2006/relationships/hyperlink" Target="https://www.programiz.com/python-programming/examples/swap-variables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file:///F:\YduqsArea1\14%20WydenArea1Python\ARA0066_aula07%20Tuplas.pdf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r>
              <a:rPr lang="pt-BR" sz="3200" b="1" dirty="0">
                <a:solidFill>
                  <a:schemeClr val="bg1"/>
                </a:solidFill>
              </a:rPr>
              <a:t>Aula 08</a:t>
            </a:r>
            <a:br>
              <a:rPr lang="pt-BR" sz="3200" b="1" dirty="0">
                <a:solidFill>
                  <a:schemeClr val="bg1"/>
                </a:solidFill>
              </a:rPr>
            </a:br>
            <a:r>
              <a:rPr lang="pt-BR" sz="3200" b="1" dirty="0">
                <a:solidFill>
                  <a:schemeClr val="bg1"/>
                </a:solidFill>
              </a:rPr>
              <a:t>	Ponteiros e ESTRUTURA DE </a:t>
            </a:r>
            <a:r>
              <a:rPr lang="pt-BR" sz="3200" b="1" dirty="0" err="1">
                <a:solidFill>
                  <a:schemeClr val="bg1"/>
                </a:solidFill>
              </a:rPr>
              <a:t>DADOs</a:t>
            </a:r>
            <a:r>
              <a:rPr lang="pt-BR" sz="3200" b="1" dirty="0">
                <a:solidFill>
                  <a:schemeClr val="bg1"/>
                </a:solidFill>
              </a:rPr>
              <a:t> (listas)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PONTEIROS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36298002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Site: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https://www.w3schools.com/python/python_variables.asp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Site: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https://docs.python.org/pt-br/3/tutorial/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https://www.programiz.com/python-programming/variables-constants-literals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https://www.programiz.com/python-programming/examples/swap-variables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Tuplas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Nomeadas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https://www.youtube.com/watch?v=IkoaXbLsUg8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de Fixação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Desafios em Sala de Aula.</a:t>
            </a: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SEBESTA, Robert W. Conceitos de Linguagens de Programação. 11. edição. Porto Alegre: Bookman, 2018., Capítulo 1 (Preliminares).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BORGES, Luiz Eduardo. Python para desenvolvedores: aborda Python 3.3.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Novatec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Editora, 2014.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file"/>
              </a:rPr>
              <a:t>file:///F:/YduqsArea1/14%20WydenArea1Python/ARA0066_aula07%20Tuplas.pdf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eria">
  <a:themeElements>
    <a:clrScheme name="Galeri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2573</TotalTime>
  <Words>210</Words>
  <Application>Microsoft Office PowerPoint</Application>
  <PresentationFormat>Apresentação na tela (16:9)</PresentationFormat>
  <Paragraphs>36</Paragraphs>
  <Slides>8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Calibri</vt:lpstr>
      <vt:lpstr>Gill Sans MT</vt:lpstr>
      <vt:lpstr>Times New Roman</vt:lpstr>
      <vt:lpstr>Galeria</vt:lpstr>
      <vt:lpstr>Programação Python</vt:lpstr>
      <vt:lpstr>Aula 08  Ponteiros e ESTRUTURA DE DADOs (listas)</vt:lpstr>
      <vt:lpstr>Python – PONTEIROS</vt:lpstr>
      <vt:lpstr>Leitura Específica</vt:lpstr>
      <vt:lpstr>Aprenda+</vt:lpstr>
      <vt:lpstr>Dinâmica/Atividades</vt:lpstr>
      <vt:lpstr>Referências Bibliográficas</vt:lpstr>
      <vt:lpstr>Programação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</cp:lastModifiedBy>
  <cp:revision>640</cp:revision>
  <dcterms:created xsi:type="dcterms:W3CDTF">2020-03-17T20:12:34Z</dcterms:created>
  <dcterms:modified xsi:type="dcterms:W3CDTF">2022-03-05T05:11:54Z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