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10"/>
  </p:notesMasterIdLst>
  <p:sldIdLst>
    <p:sldId id="256" r:id="rId2"/>
    <p:sldId id="291" r:id="rId3"/>
    <p:sldId id="331" r:id="rId4"/>
    <p:sldId id="323" r:id="rId5"/>
    <p:sldId id="333" r:id="rId6"/>
    <p:sldId id="334" r:id="rId7"/>
    <p:sldId id="337" r:id="rId8"/>
    <p:sldId id="309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3/5/2022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variables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python.org/pt-br/3/tutorial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variables-constants-literal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IkoaXbLsUg8" TargetMode="External"/><Relationship Id="rId4" Type="http://schemas.openxmlformats.org/officeDocument/2006/relationships/hyperlink" Target="https://www.programiz.com/python-programming/examples/swap-variable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F:\YduqsArea1\14%20WydenArea1Python\ARA0066_aula07%20Tuplas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</a:rPr>
              <a:t>Aula 09, 10, 11, 12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MODULARIZAÇÃO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</a:t>
            </a:r>
            <a:r>
              <a:rPr lang="en-US" b="1">
                <a:solidFill>
                  <a:srgbClr val="0070C0"/>
                </a:solidFill>
              </a:rPr>
              <a:t>– MODULARIZAÇÃO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https://www.w3schools.com/python/python_variables.asp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https://www.programiz.com/python-programming/variables-constants-literals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https://www.programiz.com/python-programming/examples/swap-variables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Nomeadas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https://www.youtube.com/watch?v=IkoaXbLsUg8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file:///F:/YduqsArea1/14%20WydenArea1Python/ARA0066_aula07%20Tuplas.pdf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2574</TotalTime>
  <Words>209</Words>
  <Application>Microsoft Office PowerPoint</Application>
  <PresentationFormat>Apresentação na tela (16:9)</PresentationFormat>
  <Paragraphs>36</Paragraphs>
  <Slides>8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Times New Roman</vt:lpstr>
      <vt:lpstr>Galeria</vt:lpstr>
      <vt:lpstr>Programação Python</vt:lpstr>
      <vt:lpstr>Aula 09, 10, 11, 12  MODULARIZAÇÃO</vt:lpstr>
      <vt:lpstr>Python – MODULARIZAÇÃO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642</cp:revision>
  <dcterms:created xsi:type="dcterms:W3CDTF">2020-03-17T20:12:34Z</dcterms:created>
  <dcterms:modified xsi:type="dcterms:W3CDTF">2022-03-05T05:13:45Z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