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7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353" r:id="rId20"/>
    <p:sldId id="355" r:id="rId21"/>
    <p:sldId id="323" r:id="rId22"/>
    <p:sldId id="333" r:id="rId23"/>
    <p:sldId id="334" r:id="rId24"/>
    <p:sldId id="337" r:id="rId25"/>
    <p:sldId id="30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criar, ler, atualizar e deletar arquivos.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iNstruções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(“dados");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'utf-8’);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perform file operations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(“Julia\n");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(“Maria\n\n");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2674</TotalTime>
  <Words>1200</Words>
  <Application>Microsoft Office PowerPoint</Application>
  <PresentationFormat>Apresentação na tela (16:9)</PresentationFormat>
  <Paragraphs>149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</vt:lpstr>
      <vt:lpstr>FILE</vt:lpstr>
      <vt:lpstr>FILE</vt:lpstr>
      <vt:lpstr>FILE - iNstruções</vt:lpstr>
      <vt:lpstr>FILE</vt:lpstr>
      <vt:lpstr>FILE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669</cp:revision>
  <dcterms:created xsi:type="dcterms:W3CDTF">2020-03-17T20:12:34Z</dcterms:created>
  <dcterms:modified xsi:type="dcterms:W3CDTF">2022-05-14T16:03:49Z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