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33" r:id="rId17"/>
    <p:sldId id="323" r:id="rId18"/>
    <p:sldId id="334" r:id="rId19"/>
    <p:sldId id="337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(existe status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ponteiro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(associar o seu repositório LOCAL com 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(sincronizar o repositório LOCAL com o repositório REMOTO, lembre-se, deve existir pelo menos um arquivo para sincronizar,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caso, README.md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excutado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01/02/03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892</Words>
  <Application>Microsoft Office PowerPoint</Application>
  <PresentationFormat>Apresentação na tela (16:9)</PresentationFormat>
  <Paragraphs>128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01/02/03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615</cp:revision>
  <dcterms:created xsi:type="dcterms:W3CDTF">2020-03-17T20:12:34Z</dcterms:created>
  <dcterms:modified xsi:type="dcterms:W3CDTF">2022-03-06T16:33:47Z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