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953</Words>
  <Application>Microsoft Office PowerPoint</Application>
  <PresentationFormat>Apresentação na tela (16:9)</PresentationFormat>
  <Paragraphs>145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630</cp:revision>
  <dcterms:created xsi:type="dcterms:W3CDTF">2020-03-17T20:12:34Z</dcterms:created>
  <dcterms:modified xsi:type="dcterms:W3CDTF">2022-05-13T22:32:50Z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