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91" r:id="rId3"/>
    <p:sldId id="356" r:id="rId4"/>
    <p:sldId id="357" r:id="rId5"/>
    <p:sldId id="358" r:id="rId6"/>
    <p:sldId id="360" r:id="rId7"/>
    <p:sldId id="361" r:id="rId8"/>
    <p:sldId id="362" r:id="rId9"/>
    <p:sldId id="363" r:id="rId10"/>
    <p:sldId id="323" r:id="rId11"/>
    <p:sldId id="333" r:id="rId12"/>
    <p:sldId id="334" r:id="rId13"/>
    <p:sldId id="337" r:id="rId14"/>
    <p:sldId id="309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1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79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6579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916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401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529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9336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pt-br/3/tutorial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gramiz.com/python-programming/examples/swap-variable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 05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Estrutura </a:t>
            </a:r>
            <a:r>
              <a:rPr lang="pt-BR" sz="3200" b="1">
                <a:solidFill>
                  <a:schemeClr val="bg1"/>
                </a:solidFill>
              </a:rPr>
              <a:t>de Repetição For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(Loops)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de repetição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executar um bloco de códigos repetidas vezes até que uma condição seja verdadeira.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for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usado quando se quer iterar sobre um bloco de código um número determinado de vezes.</a:t>
            </a:r>
          </a:p>
        </p:txBody>
      </p:sp>
    </p:spTree>
    <p:extLst>
      <p:ext uri="{BB962C8B-B14F-4D97-AF65-F5344CB8AC3E}">
        <p14:creationId xmlns:p14="http://schemas.microsoft.com/office/powerpoint/2010/main" val="19927477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for/in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 for: (Objeto)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antidio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 #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vetor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nomes: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{nome}’)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corresponde a cada elemento presente na variável que permite a iteração;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ser uma lista,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 dicionário ou um objeto que permita iterações.</a:t>
            </a:r>
          </a:p>
        </p:txBody>
      </p:sp>
    </p:spTree>
    <p:extLst>
      <p:ext uri="{BB962C8B-B14F-4D97-AF65-F5344CB8AC3E}">
        <p14:creationId xmlns:p14="http://schemas.microsoft.com/office/powerpoint/2010/main" val="245969784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for/in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 for: (Objeto)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[‘26976’, ‘38787’, ‘49070’, ‘20809’, ‘3097’, ‘498798’, ‘3987’, ‘28768’];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ordem in ordens: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ordem[0] == ‘2’: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f’Ordem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{ordem} – Manutenção preventiva’);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ordem[0] == ‘3’: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f’Oderm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{ordem} – Manutenção corretiva’);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f’Ordem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{ordem} – Manutenção preditiva’);</a:t>
            </a:r>
          </a:p>
        </p:txBody>
      </p:sp>
    </p:spTree>
    <p:extLst>
      <p:ext uri="{BB962C8B-B14F-4D97-AF65-F5344CB8AC3E}">
        <p14:creationId xmlns:p14="http://schemas.microsoft.com/office/powerpoint/2010/main" val="26874444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for/range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range()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retorna uma série de números consecutivos. Por padrão, ela inicia no número 0 e é incrementada adicionando 1.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comando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(4), por exemplo, retornará o seguinte valor : “0, 1, 2, 3”, pois ao chegar ao número 4, o loop será concluído. A sintaxe da função range() é: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(início, parada, incremento)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641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for/range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qual: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início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um valor opcional e corresponde a partir de qual número o range será iniciado;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um valor obrigatório e indica o número de parada do range;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opcional e indica o valor que queremos adicionar entre um item e outro.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range()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utilizada na estrutura de repetição for para executarmos um determinado conjunto de instruções pela quantidade de vezes indicados na função.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8112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for/range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 for/range: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(10):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numero % 2 == 0: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(“Número”, numero, “é par”);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222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for/range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 for range:</a:t>
            </a:r>
          </a:p>
          <a:p>
            <a:pPr marL="0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numero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10, 2):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(numero);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Exemplo3 for range:</a:t>
            </a:r>
          </a:p>
          <a:p>
            <a:pPr marL="0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numero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10):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(numero);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387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655</Words>
  <Application>Microsoft Office PowerPoint</Application>
  <PresentationFormat>Apresentação na tela (16:9)</PresentationFormat>
  <Paragraphs>79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Programação Python</vt:lpstr>
      <vt:lpstr>Aula 05  Estrutura de Repetição For</vt:lpstr>
      <vt:lpstr>Python – Estrutura Repetição (Loops)</vt:lpstr>
      <vt:lpstr>Python – Estrutura Repetição for/in</vt:lpstr>
      <vt:lpstr>Python – Estrutura Repetição for/in</vt:lpstr>
      <vt:lpstr>Python – Estrutura Repetição for/range</vt:lpstr>
      <vt:lpstr>Python – Estrutura Repetição for/range</vt:lpstr>
      <vt:lpstr>Python – Estrutura Repetição for/range</vt:lpstr>
      <vt:lpstr>Python – Estrutura Repetição for/range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685</cp:revision>
  <dcterms:created xsi:type="dcterms:W3CDTF">2020-03-17T20:12:34Z</dcterms:created>
  <dcterms:modified xsi:type="dcterms:W3CDTF">2022-05-13T23:27:40Z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