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91" r:id="rId3"/>
    <p:sldId id="356" r:id="rId4"/>
    <p:sldId id="359" r:id="rId5"/>
    <p:sldId id="323" r:id="rId6"/>
    <p:sldId id="333" r:id="rId7"/>
    <p:sldId id="334" r:id="rId8"/>
    <p:sldId id="337" r:id="rId9"/>
    <p:sldId id="309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817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215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0156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pt-br/3/tutoria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rogramiz.com/python-programming/examples/swap-variable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 06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200" b="1" dirty="0">
                <a:solidFill>
                  <a:schemeClr val="bg1"/>
                </a:solidFill>
              </a:rPr>
              <a:t>Estrutura de Repetição </a:t>
            </a:r>
            <a:r>
              <a:rPr lang="pt-BR" sz="3200" b="1" dirty="0" err="1">
                <a:solidFill>
                  <a:schemeClr val="bg1"/>
                </a:solidFill>
              </a:rPr>
              <a:t>While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(Loops)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de repetição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permite executar um bloco de códigos repetidas vezes até que uma condição seja verdadeira.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usado quando queremos que o bloco de código seja repetido até que uma condição seja satisfeita.</a:t>
            </a:r>
          </a:p>
        </p:txBody>
      </p:sp>
    </p:spTree>
    <p:extLst>
      <p:ext uri="{BB962C8B-B14F-4D97-AF65-F5344CB8AC3E}">
        <p14:creationId xmlns:p14="http://schemas.microsoft.com/office/powerpoint/2010/main" val="19927477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while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contador = 0;</a:t>
            </a:r>
          </a:p>
          <a:p>
            <a:pPr marL="0" indent="0" algn="just">
              <a:buNone/>
            </a:pPr>
            <a:r>
              <a:rPr lang="pt-BR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contador &lt; 5: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(contador);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contador += 1;</a:t>
            </a:r>
          </a:p>
        </p:txBody>
      </p:sp>
    </p:spTree>
    <p:extLst>
      <p:ext uri="{BB962C8B-B14F-4D97-AF65-F5344CB8AC3E}">
        <p14:creationId xmlns:p14="http://schemas.microsoft.com/office/powerpoint/2010/main" val="6917224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2751</TotalTime>
  <Words>242</Words>
  <Application>Microsoft Office PowerPoint</Application>
  <PresentationFormat>Apresentação na tela (16:9)</PresentationFormat>
  <Paragraphs>42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Programação Python</vt:lpstr>
      <vt:lpstr>Aula 06  Estrutura de Repetição While</vt:lpstr>
      <vt:lpstr>Python – Estrutura Repetição (Loops)</vt:lpstr>
      <vt:lpstr>Python – Estrutura de Repetição while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684</cp:revision>
  <dcterms:created xsi:type="dcterms:W3CDTF">2020-03-17T20:12:34Z</dcterms:created>
  <dcterms:modified xsi:type="dcterms:W3CDTF">2022-05-13T23:27:59Z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