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5"/>
  </p:notesMasterIdLst>
  <p:sldIdLst>
    <p:sldId id="256" r:id="rId2"/>
    <p:sldId id="291" r:id="rId3"/>
    <p:sldId id="331" r:id="rId4"/>
    <p:sldId id="338" r:id="rId5"/>
    <p:sldId id="349" r:id="rId6"/>
    <p:sldId id="348" r:id="rId7"/>
    <p:sldId id="350" r:id="rId8"/>
    <p:sldId id="351" r:id="rId9"/>
    <p:sldId id="352" r:id="rId10"/>
    <p:sldId id="340" r:id="rId11"/>
    <p:sldId id="341" r:id="rId12"/>
    <p:sldId id="343" r:id="rId13"/>
    <p:sldId id="342" r:id="rId14"/>
    <p:sldId id="339" r:id="rId15"/>
    <p:sldId id="344" r:id="rId16"/>
    <p:sldId id="345" r:id="rId17"/>
    <p:sldId id="346" r:id="rId18"/>
    <p:sldId id="347" r:id="rId19"/>
    <p:sldId id="323" r:id="rId20"/>
    <p:sldId id="333" r:id="rId21"/>
    <p:sldId id="334" r:id="rId22"/>
    <p:sldId id="337" r:id="rId23"/>
    <p:sldId id="30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(C, C++, Fortran, F# (F Sharp .NET)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707704" y="1628888"/>
            <a:ext cx="49603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"Fulano";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"01234567890";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Python)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import</a:t>
            </a:r>
            <a:r>
              <a:rPr lang="pt-BR" sz="2400" b="1" dirty="0"/>
              <a:t> </a:t>
            </a:r>
            <a:r>
              <a:rPr lang="pt-BR" sz="2400" b="1" dirty="0" err="1"/>
              <a:t>struct</a:t>
            </a:r>
            <a:endParaRPr lang="pt-BR" sz="2400" b="1" dirty="0"/>
          </a:p>
          <a:p>
            <a:r>
              <a:rPr lang="pt-BR" sz="2400" b="1" dirty="0">
                <a:solidFill>
                  <a:srgbClr val="FF0000"/>
                </a:solidFill>
              </a:rPr>
              <a:t>Cliente = (‘80s 11s f I')</a:t>
            </a:r>
          </a:p>
          <a:p>
            <a:r>
              <a:rPr lang="pt-BR" sz="2400" dirty="0" err="1"/>
              <a:t>umCliente</a:t>
            </a:r>
            <a:r>
              <a:rPr lang="pt-BR" sz="2400" dirty="0"/>
              <a:t> = </a:t>
            </a:r>
            <a:r>
              <a:rPr lang="pt-BR" sz="2400" dirty="0" err="1"/>
              <a:t>struct.pack</a:t>
            </a:r>
            <a:r>
              <a:rPr lang="pt-BR" sz="2400" dirty="0"/>
              <a:t>(Cliente, </a:t>
            </a:r>
            <a:r>
              <a:rPr lang="pt-BR" sz="2400" dirty="0" err="1"/>
              <a:t>b"Fulano</a:t>
            </a:r>
            <a:r>
              <a:rPr lang="pt-BR" sz="2400" dirty="0"/>
              <a:t>", 0, 2, b"234567890", 5000.00, 3)</a:t>
            </a:r>
          </a:p>
          <a:p>
            <a:r>
              <a:rPr lang="pt-BR" sz="2400" dirty="0"/>
              <a:t>print(</a:t>
            </a:r>
            <a:r>
              <a:rPr lang="pt-BR" sz="2400" dirty="0" err="1"/>
              <a:t>umCliente</a:t>
            </a:r>
            <a:r>
              <a:rPr lang="pt-BR" sz="2400" dirty="0"/>
              <a:t>)</a:t>
            </a:r>
          </a:p>
          <a:p>
            <a:r>
              <a:rPr lang="pt-BR" sz="2400" dirty="0"/>
              <a:t>print(</a:t>
            </a:r>
            <a:r>
              <a:rPr lang="pt-BR" sz="2400" dirty="0" err="1"/>
              <a:t>struct.unpack</a:t>
            </a:r>
            <a:r>
              <a:rPr lang="pt-BR" sz="2400" dirty="0"/>
              <a:t>(Cliente, </a:t>
            </a:r>
            <a:r>
              <a:rPr lang="pt-BR" sz="2400" dirty="0" err="1"/>
              <a:t>umCliente</a:t>
            </a:r>
            <a:r>
              <a:rPr lang="pt-BR" sz="2400" dirty="0"/>
              <a:t>))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 em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Como guardar dados organizados em Python?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Agrupamentos de dados 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F#...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registro,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Python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Mas usualmente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indicamos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"1234“ #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’, 5000.00, 300.00)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Listas, Registros e </a:t>
            </a:r>
            <a:r>
              <a:rPr lang="pt-BR" sz="3200" b="1" dirty="0" err="1">
                <a:solidFill>
                  <a:schemeClr val="bg1"/>
                </a:solidFill>
              </a:rPr>
              <a:t>Tuplas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 (Métodos)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elementos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elementos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(print)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lista.</a:t>
            </a: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5, 7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e inicial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[1..3]; print(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2627</TotalTime>
  <Words>1128</Words>
  <Application>Microsoft Office PowerPoint</Application>
  <PresentationFormat>Apresentação na tela (16:9)</PresentationFormat>
  <Paragraphs>150</Paragraphs>
  <Slides>23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Times New Roman</vt:lpstr>
      <vt:lpstr>Wingdings</vt:lpstr>
      <vt:lpstr>Galeria</vt:lpstr>
      <vt:lpstr>Programação Python</vt:lpstr>
      <vt:lpstr>Aula 07  Tipos de dados aglomerados:   Listas, Registros e Tuplas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643</cp:revision>
  <dcterms:created xsi:type="dcterms:W3CDTF">2020-03-17T20:12:34Z</dcterms:created>
  <dcterms:modified xsi:type="dcterms:W3CDTF">2022-04-22T14:58:03Z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