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3"/>
  </p:notesMasterIdLst>
  <p:sldIdLst>
    <p:sldId id="256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23" r:id="rId18"/>
    <p:sldId id="333" r:id="rId19"/>
    <p:sldId id="334" r:id="rId20"/>
    <p:sldId id="337" r:id="rId21"/>
    <p:sldId id="30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filho mais novo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Paula");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“João");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(9));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(“oi”);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bloco de código 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passar dados, conhecidos como parâmetros,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retornar dados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2652</TotalTime>
  <Words>838</Words>
  <Application>Microsoft Office PowerPoint</Application>
  <PresentationFormat>Apresentação na tela (16:9)</PresentationFormat>
  <Paragraphs>127</Paragraphs>
  <Slides>21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Galeria</vt:lpstr>
      <vt:lpstr>Programação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671</cp:revision>
  <dcterms:created xsi:type="dcterms:W3CDTF">2020-03-17T20:12:34Z</dcterms:created>
  <dcterms:modified xsi:type="dcterms:W3CDTF">2022-05-14T02:06:49Z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