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23" r:id="rId19"/>
    <p:sldId id="333" r:id="rId20"/>
    <p:sldId id="334" r:id="rId21"/>
    <p:sldId id="337" r:id="rId22"/>
    <p:sldId id="30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criar, ler, atualizar e deletar arquivos.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2652</TotalTime>
  <Words>1032</Words>
  <Application>Microsoft Office PowerPoint</Application>
  <PresentationFormat>Apresentação na tela (16:9)</PresentationFormat>
  <Paragraphs>128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</vt:lpstr>
      <vt:lpstr>FILE</vt:lpstr>
      <vt:lpstr>FILE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664</cp:revision>
  <dcterms:created xsi:type="dcterms:W3CDTF">2020-03-17T20:12:34Z</dcterms:created>
  <dcterms:modified xsi:type="dcterms:W3CDTF">2022-05-14T03:27:13Z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